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lvl1pPr>
    <a:lvl2pPr marL="0" marR="0" indent="457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lvl2pPr>
    <a:lvl3pPr marL="0" marR="0" indent="914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lvl3pPr>
    <a:lvl4pPr marL="0" marR="0" indent="1371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lvl4pPr>
    <a:lvl5pPr marL="0" marR="0" indent="18288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lvl5pPr>
    <a:lvl6pPr marL="0" marR="0" indent="22860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lvl6pPr>
    <a:lvl7pPr marL="0" marR="0" indent="2743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lvl7pPr>
    <a:lvl8pPr marL="0" marR="0" indent="3200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lvl8pPr>
    <a:lvl9pPr marL="0" marR="0" indent="3657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2EFCC"/>
          </a:solidFill>
        </a:fill>
      </a:tcStyle>
    </a:wholeTbl>
    <a:band2H>
      <a:tcTxStyle/>
      <a:tcStyle>
        <a:tcBdr/>
        <a:fill>
          <a:solidFill>
            <a:srgbClr val="F1F7E7"/>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9D6CB"/>
          </a:solidFill>
        </a:fill>
      </a:tcStyle>
    </a:wholeTbl>
    <a:band2H>
      <a:tcTxStyle/>
      <a:tcStyle>
        <a:tcBdr/>
        <a:fill>
          <a:solidFill>
            <a:srgbClr val="FCECE7"/>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F0DF"/>
          </a:solidFill>
        </a:fill>
      </a:tcStyle>
    </a:wholeTbl>
    <a:band2H>
      <a:tcTxStyle/>
      <a:tcStyle>
        <a:tcBdr/>
        <a:fill>
          <a:solidFill>
            <a:srgbClr val="EAF7F0"/>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Century Gothic"/>
          <a:ea typeface="Century Gothic"/>
          <a:cs typeface="Century Gothic"/>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Century Gothic"/>
          <a:ea typeface="Century Gothic"/>
          <a:cs typeface="Century Gothic"/>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Century Gothic"/>
          <a:ea typeface="Century Gothic"/>
          <a:cs typeface="Century Gothic"/>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Century Gothic"/>
          <a:ea typeface="Century Gothic"/>
          <a:cs typeface="Century Gothic"/>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Century Gothic"/>
          <a:ea typeface="Century Gothic"/>
          <a:cs typeface="Century Gothic"/>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Century Gothic"/>
          <a:ea typeface="Century Gothic"/>
          <a:cs typeface="Century Gothi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Century Gothic"/>
          <a:ea typeface="Century Gothic"/>
          <a:cs typeface="Century Gothic"/>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Century Gothic"/>
          <a:ea typeface="Century Gothic"/>
          <a:cs typeface="Century Gothic"/>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Century Gothic"/>
          <a:ea typeface="Century Gothic"/>
          <a:cs typeface="Century Gothic"/>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Century Gothic"/>
          <a:ea typeface="Century Gothic"/>
          <a:cs typeface="Century Gothic"/>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2" d="100"/>
          <a:sy n="82" d="100"/>
        </p:scale>
        <p:origin x="691"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33" name="Shape 333"/>
          <p:cNvSpPr>
            <a:spLocks noGrp="1" noRot="1" noChangeAspect="1"/>
          </p:cNvSpPr>
          <p:nvPr>
            <p:ph type="sldImg"/>
          </p:nvPr>
        </p:nvSpPr>
        <p:spPr>
          <a:xfrm>
            <a:off x="1143000" y="685800"/>
            <a:ext cx="4572000" cy="3429000"/>
          </a:xfrm>
          <a:prstGeom prst="rect">
            <a:avLst/>
          </a:prstGeom>
        </p:spPr>
        <p:txBody>
          <a:bodyPr/>
          <a:lstStyle/>
          <a:p>
            <a:endParaRPr/>
          </a:p>
        </p:txBody>
      </p:sp>
      <p:sp>
        <p:nvSpPr>
          <p:cNvPr id="334" name="Shape 334"/>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 name="Shape 338"/>
          <p:cNvSpPr>
            <a:spLocks noGrp="1" noRot="1" noChangeAspect="1"/>
          </p:cNvSpPr>
          <p:nvPr>
            <p:ph type="sldImg"/>
          </p:nvPr>
        </p:nvSpPr>
        <p:spPr>
          <a:xfrm>
            <a:off x="381000" y="685800"/>
            <a:ext cx="6096000" cy="3429000"/>
          </a:xfrm>
          <a:prstGeom prst="rect">
            <a:avLst/>
          </a:prstGeom>
        </p:spPr>
        <p:txBody>
          <a:bodyPr/>
          <a:lstStyle/>
          <a:p>
            <a:endParaRPr/>
          </a:p>
        </p:txBody>
      </p:sp>
      <p:sp>
        <p:nvSpPr>
          <p:cNvPr id="339" name="Shape 339"/>
          <p:cNvSpPr>
            <a:spLocks noGrp="1"/>
          </p:cNvSpPr>
          <p:nvPr>
            <p:ph type="body" sz="quarter" idx="1"/>
          </p:nvPr>
        </p:nvSpPr>
        <p:spPr>
          <a:prstGeom prst="rect">
            <a:avLst/>
          </a:prstGeom>
        </p:spPr>
        <p:txBody>
          <a:bodyPr/>
          <a:lstStyle/>
          <a:p>
            <a:r>
              <a:t>And now we will look at some measures you can take at the airport to prevent the further spread of disease.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 name="Shape 453"/>
          <p:cNvSpPr>
            <a:spLocks noGrp="1" noRot="1" noChangeAspect="1"/>
          </p:cNvSpPr>
          <p:nvPr>
            <p:ph type="sldImg"/>
          </p:nvPr>
        </p:nvSpPr>
        <p:spPr>
          <a:xfrm>
            <a:off x="381000" y="685800"/>
            <a:ext cx="6096000" cy="3429000"/>
          </a:xfrm>
          <a:prstGeom prst="rect">
            <a:avLst/>
          </a:prstGeom>
        </p:spPr>
        <p:txBody>
          <a:bodyPr/>
          <a:lstStyle/>
          <a:p>
            <a:endParaRPr/>
          </a:p>
        </p:txBody>
      </p:sp>
      <p:sp>
        <p:nvSpPr>
          <p:cNvPr id="454" name="Shape 454"/>
          <p:cNvSpPr>
            <a:spLocks noGrp="1"/>
          </p:cNvSpPr>
          <p:nvPr>
            <p:ph type="body" sz="quarter" idx="1"/>
          </p:nvPr>
        </p:nvSpPr>
        <p:spPr>
          <a:prstGeom prst="rect">
            <a:avLst/>
          </a:prstGeom>
        </p:spPr>
        <p:txBody>
          <a:bodyPr/>
          <a:lstStyle/>
          <a:p>
            <a:pPr>
              <a:defRPr i="1"/>
            </a:pPr>
            <a:r>
              <a:t>Have the facilitator read each question aloud from the worksheet and give participants a few seconds to answer. </a:t>
            </a:r>
          </a:p>
          <a:p>
            <a:pPr>
              <a:defRPr i="1"/>
            </a:pPr>
            <a:endParaRPr/>
          </a:p>
          <a:p>
            <a:pPr>
              <a:defRPr i="1"/>
            </a:pPr>
            <a:endParaRPr/>
          </a:p>
          <a:p>
            <a:pPr>
              <a:defRPr i="1"/>
            </a:pPr>
            <a:r>
              <a:t>After each question, ask participants to raise hands if they answered yes or no to a question. If they answered no to a specific question, read the recommended actions from the sheet “Air_CI_Answers,” which will be handed out to participants at the END of the exercise.</a:t>
            </a:r>
          </a:p>
          <a:p>
            <a:pPr>
              <a:defRPr i="1"/>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 name="Shape 460"/>
          <p:cNvSpPr>
            <a:spLocks noGrp="1" noRot="1" noChangeAspect="1"/>
          </p:cNvSpPr>
          <p:nvPr>
            <p:ph type="sldImg"/>
          </p:nvPr>
        </p:nvSpPr>
        <p:spPr>
          <a:xfrm>
            <a:off x="381000" y="685800"/>
            <a:ext cx="6096000" cy="3429000"/>
          </a:xfrm>
          <a:prstGeom prst="rect">
            <a:avLst/>
          </a:prstGeom>
        </p:spPr>
        <p:txBody>
          <a:bodyPr/>
          <a:lstStyle/>
          <a:p>
            <a:endParaRPr/>
          </a:p>
        </p:txBody>
      </p:sp>
      <p:sp>
        <p:nvSpPr>
          <p:cNvPr id="461" name="Shape 461"/>
          <p:cNvSpPr>
            <a:spLocks noGrp="1"/>
          </p:cNvSpPr>
          <p:nvPr>
            <p:ph type="body" sz="quarter" idx="1"/>
          </p:nvPr>
        </p:nvSpPr>
        <p:spPr>
          <a:prstGeom prst="rect">
            <a:avLst/>
          </a:prstGeom>
        </p:spPr>
        <p:txBody>
          <a:bodyPr/>
          <a:lstStyle/>
          <a:p>
            <a:r>
              <a:t>Before we end this session, let’s allow our representatives from the airports, in addition to facilitators and other participants, to speak about their own processes for performing contact tracing, if any.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Shape 359"/>
          <p:cNvSpPr>
            <a:spLocks noGrp="1" noRot="1" noChangeAspect="1"/>
          </p:cNvSpPr>
          <p:nvPr>
            <p:ph type="sldImg"/>
          </p:nvPr>
        </p:nvSpPr>
        <p:spPr>
          <a:xfrm>
            <a:off x="381000" y="685800"/>
            <a:ext cx="6096000" cy="3429000"/>
          </a:xfrm>
          <a:prstGeom prst="rect">
            <a:avLst/>
          </a:prstGeom>
        </p:spPr>
        <p:txBody>
          <a:bodyPr/>
          <a:lstStyle/>
          <a:p>
            <a:endParaRPr/>
          </a:p>
        </p:txBody>
      </p:sp>
      <p:sp>
        <p:nvSpPr>
          <p:cNvPr id="360" name="Shape 360"/>
          <p:cNvSpPr>
            <a:spLocks noGrp="1"/>
          </p:cNvSpPr>
          <p:nvPr>
            <p:ph type="body" sz="quarter" idx="1"/>
          </p:nvPr>
        </p:nvSpPr>
        <p:spPr>
          <a:prstGeom prst="rect">
            <a:avLst/>
          </a:prstGeom>
        </p:spPr>
        <p:txBody>
          <a:bodyPr/>
          <a:lstStyle/>
          <a:p>
            <a:r>
              <a:t>Travel restrictions are rules that are set in place that limit a person’s ability to travel. Before discussions restricting someone’s travel for the purposes of public health, we need to emphasize that restrictions should be used sparingly and only when there . Remember that IHR strives to prevent disease spread while avoiding unnecessary traffic and trade restrictions. Beyond that, preventing or delaying travel interferes with a person’s civil liberties.</a:t>
            </a:r>
          </a:p>
          <a:p>
            <a:endParaRPr/>
          </a:p>
          <a:p>
            <a:r>
              <a:t>Travel restrictions thus need to weigh the balance between protecting the public’s health and recognizing someone’s individual civil liberties.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 name="Shape 365"/>
          <p:cNvSpPr>
            <a:spLocks noGrp="1" noRot="1" noChangeAspect="1"/>
          </p:cNvSpPr>
          <p:nvPr>
            <p:ph type="sldImg"/>
          </p:nvPr>
        </p:nvSpPr>
        <p:spPr>
          <a:xfrm>
            <a:off x="381000" y="685800"/>
            <a:ext cx="6096000" cy="3429000"/>
          </a:xfrm>
          <a:prstGeom prst="rect">
            <a:avLst/>
          </a:prstGeom>
        </p:spPr>
        <p:txBody>
          <a:bodyPr/>
          <a:lstStyle/>
          <a:p>
            <a:endParaRPr/>
          </a:p>
        </p:txBody>
      </p:sp>
      <p:sp>
        <p:nvSpPr>
          <p:cNvPr id="366" name="Shape 366"/>
          <p:cNvSpPr>
            <a:spLocks noGrp="1"/>
          </p:cNvSpPr>
          <p:nvPr>
            <p:ph type="body" sz="quarter" idx="1"/>
          </p:nvPr>
        </p:nvSpPr>
        <p:spPr>
          <a:prstGeom prst="rect">
            <a:avLst/>
          </a:prstGeom>
        </p:spPr>
        <p:txBody>
          <a:bodyPr/>
          <a:lstStyle/>
          <a:p>
            <a:r>
              <a:t>The Centers for Disease Control and Prevention (CDC), in collaboration with the US Department of Homeland Security, has implemented Federal travel restriction procedures to protect travelers and the public from communicable diseases that constitute a public health threat.</a:t>
            </a:r>
          </a:p>
          <a:p>
            <a:r>
              <a:t>At the request of CDC, persons who have a communicable disease constituting a public health threat, in addition to meeting specified criteria may be placed on the Do Not Board list and issued a Border Lookout.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 name="Shape 379"/>
          <p:cNvSpPr>
            <a:spLocks noGrp="1" noRot="1" noChangeAspect="1"/>
          </p:cNvSpPr>
          <p:nvPr>
            <p:ph type="sldImg"/>
          </p:nvPr>
        </p:nvSpPr>
        <p:spPr>
          <a:xfrm>
            <a:off x="381000" y="685800"/>
            <a:ext cx="6096000" cy="3429000"/>
          </a:xfrm>
          <a:prstGeom prst="rect">
            <a:avLst/>
          </a:prstGeom>
        </p:spPr>
        <p:txBody>
          <a:bodyPr/>
          <a:lstStyle/>
          <a:p>
            <a:endParaRPr/>
          </a:p>
        </p:txBody>
      </p:sp>
      <p:sp>
        <p:nvSpPr>
          <p:cNvPr id="380" name="Shape 380"/>
          <p:cNvSpPr>
            <a:spLocks noGrp="1"/>
          </p:cNvSpPr>
          <p:nvPr>
            <p:ph type="body" sz="quarter" idx="1"/>
          </p:nvPr>
        </p:nvSpPr>
        <p:spPr>
          <a:prstGeom prst="rect">
            <a:avLst/>
          </a:prstGeom>
        </p:spPr>
        <p:txBody>
          <a:bodyPr/>
          <a:lstStyle/>
          <a:p>
            <a:r>
              <a:t>First off, think about the following four items: </a:t>
            </a:r>
          </a:p>
          <a:p>
            <a:endParaRPr/>
          </a:p>
          <a:p>
            <a:pPr marL="228600" indent="-228600">
              <a:buSzPct val="100000"/>
              <a:buAutoNum type="arabicParenR"/>
            </a:pPr>
            <a:r>
              <a:t>Does the person have a disease of public health concern? A disease of public health concern should be communicable and thus infectious person to person. It should be serious enough to justify the effort involved in preventing someone’s travel. </a:t>
            </a:r>
          </a:p>
          <a:p>
            <a:pPr marL="228600" indent="-228600">
              <a:buSzPct val="100000"/>
              <a:buAutoNum type="arabicParenR"/>
            </a:pPr>
            <a:endParaRPr/>
          </a:p>
          <a:p>
            <a:pPr marL="228600" indent="-228600">
              <a:buSzPct val="100000"/>
              <a:buAutoNum type="arabicParenR" startAt="2"/>
            </a:pPr>
            <a:r>
              <a:t>Is the person not compliant with public health recommendations? Examples of this include someone not taking their recommended medication, consistently missing appointments, or not following recommendations to delay their travel until they are fully treated. </a:t>
            </a:r>
          </a:p>
          <a:p>
            <a:endParaRPr/>
          </a:p>
          <a:p>
            <a:r>
              <a:t>3) Does the person plan to travel soon? We can determine this by looking up if the person has an active flight itinerary. This is particularly important if the travel itinerary falls within the infectious period. </a:t>
            </a:r>
          </a:p>
          <a:p>
            <a:endParaRPr/>
          </a:p>
          <a:p>
            <a:r>
              <a:t>4) Does [country] have the legal mandate for tracking and stopping travel? This is key. Which agency can look up flight reservations, and is it possible to stop someone from a) booking a ticket or b) getting on a plane if the ticket is already booked?</a:t>
            </a:r>
            <a:r>
              <a:rPr i="1"/>
              <a:t> </a:t>
            </a:r>
          </a:p>
          <a:p>
            <a:pPr>
              <a:defRPr i="1"/>
            </a:pPr>
            <a:endParaRPr i="1"/>
          </a:p>
          <a:p>
            <a:r>
              <a:t>5) And finally, does the country have a way to remove the restriction when the person no longer meets the criteria for being on the list?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 name="Shape 386"/>
          <p:cNvSpPr>
            <a:spLocks noGrp="1" noRot="1" noChangeAspect="1"/>
          </p:cNvSpPr>
          <p:nvPr>
            <p:ph type="sldImg"/>
          </p:nvPr>
        </p:nvSpPr>
        <p:spPr>
          <a:xfrm>
            <a:off x="381000" y="685800"/>
            <a:ext cx="6096000" cy="3429000"/>
          </a:xfrm>
          <a:prstGeom prst="rect">
            <a:avLst/>
          </a:prstGeom>
        </p:spPr>
        <p:txBody>
          <a:bodyPr/>
          <a:lstStyle/>
          <a:p>
            <a:endParaRPr/>
          </a:p>
        </p:txBody>
      </p:sp>
      <p:sp>
        <p:nvSpPr>
          <p:cNvPr id="387" name="Shape 387"/>
          <p:cNvSpPr>
            <a:spLocks noGrp="1"/>
          </p:cNvSpPr>
          <p:nvPr>
            <p:ph type="body" sz="quarter" idx="1"/>
          </p:nvPr>
        </p:nvSpPr>
        <p:spPr>
          <a:prstGeom prst="rect">
            <a:avLst/>
          </a:prstGeom>
        </p:spPr>
        <p:txBody>
          <a:bodyPr/>
          <a:lstStyle/>
          <a:p>
            <a:r>
              <a:t>Here, we will describe how to prevent further spread of disease via travel AFTER the travel is already done—it’s via contact tracing, or contact investigations, after a flight has finished.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Shape 393"/>
          <p:cNvSpPr>
            <a:spLocks noGrp="1" noRot="1" noChangeAspect="1"/>
          </p:cNvSpPr>
          <p:nvPr>
            <p:ph type="sldImg"/>
          </p:nvPr>
        </p:nvSpPr>
        <p:spPr>
          <a:xfrm>
            <a:off x="381000" y="685800"/>
            <a:ext cx="6096000" cy="3429000"/>
          </a:xfrm>
          <a:prstGeom prst="rect">
            <a:avLst/>
          </a:prstGeom>
        </p:spPr>
        <p:txBody>
          <a:bodyPr/>
          <a:lstStyle/>
          <a:p>
            <a:endParaRPr/>
          </a:p>
        </p:txBody>
      </p:sp>
      <p:sp>
        <p:nvSpPr>
          <p:cNvPr id="394" name="Shape 394"/>
          <p:cNvSpPr>
            <a:spLocks noGrp="1"/>
          </p:cNvSpPr>
          <p:nvPr>
            <p:ph type="body" sz="quarter" idx="1"/>
          </p:nvPr>
        </p:nvSpPr>
        <p:spPr>
          <a:prstGeom prst="rect">
            <a:avLst/>
          </a:prstGeom>
        </p:spPr>
        <p:txBody>
          <a:bodyPr/>
          <a:lstStyle/>
          <a:p>
            <a:r>
              <a:t>A contact investigation is a way of locating passengers who may have been exposed to someone who was traveling with a confirmed communicable disease of public health concern. Communicable means not only infectious, but spread person to person. </a:t>
            </a:r>
            <a:r>
              <a:rPr i="1"/>
              <a:t>Ask participants for examples of communicable disease, and differentiate a disease like malaria (that spreads via mosquitoes and is unlikely to be transmitted on a plane) from a disease like measles that is highly contagious. </a:t>
            </a:r>
          </a:p>
          <a:p>
            <a:endParaRPr i="1"/>
          </a:p>
          <a:p>
            <a:r>
              <a:t>Not all diseases are communicable, and only certain communicable diseases are of sufficient public health concern to merit an air CI. Countries prioritize air CIs for certain diseases based on factors such as the severity, potential for epidemic spread, and availability of effective prophylaxis to prevent secondary cases. In many countries, air CIs are conducted for measles, meningococcal disease, and infectious tuberculosis. The length of the flight may be a factor in deciding whether to initiate an air CI. </a:t>
            </a:r>
          </a:p>
          <a:p>
            <a:endParaRPr/>
          </a:p>
          <a:p>
            <a:r>
              <a:t>Air CIs can be used to contact exposed passengers and crew and initiate prophylaxis to prevent disease, but they are resource-intensive.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 name="Shape 426"/>
          <p:cNvSpPr>
            <a:spLocks noGrp="1" noRot="1" noChangeAspect="1"/>
          </p:cNvSpPr>
          <p:nvPr>
            <p:ph type="sldImg"/>
          </p:nvPr>
        </p:nvSpPr>
        <p:spPr>
          <a:xfrm>
            <a:off x="381000" y="685800"/>
            <a:ext cx="6096000" cy="3429000"/>
          </a:xfrm>
          <a:prstGeom prst="rect">
            <a:avLst/>
          </a:prstGeom>
        </p:spPr>
        <p:txBody>
          <a:bodyPr/>
          <a:lstStyle/>
          <a:p>
            <a:endParaRPr/>
          </a:p>
        </p:txBody>
      </p:sp>
      <p:sp>
        <p:nvSpPr>
          <p:cNvPr id="427" name="Shape 427"/>
          <p:cNvSpPr>
            <a:spLocks noGrp="1"/>
          </p:cNvSpPr>
          <p:nvPr>
            <p:ph type="body" sz="quarter" idx="1"/>
          </p:nvPr>
        </p:nvSpPr>
        <p:spPr>
          <a:prstGeom prst="rect">
            <a:avLst/>
          </a:prstGeom>
        </p:spPr>
        <p:txBody>
          <a:bodyPr/>
          <a:lstStyle/>
          <a:p>
            <a:r>
              <a:t>A traveler may not show symptoms, or may travel while they are aware they are ill. In either situation, the traveler may visit a health care facility after arriving at their final destination. If the traveler has a confirmed communicable disease of public health concern and was contagious during travel, and the health care facility is aware of the person’s recent travel, they may notify their MOH or regional public health authorities per routine surveillance protocols. The public health authority may then directly contact the airport or airline, per established relationships, and request the flight manifest to obtain the information on the potentially exposed contacts. Depending on the illness and timeline, health departments may provide medication or vaccine to prevent disease in identified contacts, or choose to monitor contacts for illness.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 name="Shape 433"/>
          <p:cNvSpPr>
            <a:spLocks noGrp="1" noRot="1" noChangeAspect="1"/>
          </p:cNvSpPr>
          <p:nvPr>
            <p:ph type="sldImg"/>
          </p:nvPr>
        </p:nvSpPr>
        <p:spPr>
          <a:xfrm>
            <a:off x="381000" y="685800"/>
            <a:ext cx="6096000" cy="3429000"/>
          </a:xfrm>
          <a:prstGeom prst="rect">
            <a:avLst/>
          </a:prstGeom>
        </p:spPr>
        <p:txBody>
          <a:bodyPr/>
          <a:lstStyle/>
          <a:p>
            <a:endParaRPr/>
          </a:p>
        </p:txBody>
      </p:sp>
      <p:sp>
        <p:nvSpPr>
          <p:cNvPr id="434" name="Shape 434"/>
          <p:cNvSpPr>
            <a:spLocks noGrp="1"/>
          </p:cNvSpPr>
          <p:nvPr>
            <p:ph type="body" sz="quarter" idx="1"/>
          </p:nvPr>
        </p:nvSpPr>
        <p:spPr>
          <a:prstGeom prst="rect">
            <a:avLst/>
          </a:prstGeom>
        </p:spPr>
        <p:txBody>
          <a:bodyPr/>
          <a:lstStyle/>
          <a:p>
            <a:pPr>
              <a:defRPr i="1"/>
            </a:pPr>
            <a:r>
              <a:t>Ask participants who are not from an airport to find someone next to them who is from an airport and work with them. </a:t>
            </a:r>
          </a:p>
          <a:p>
            <a:pPr>
              <a:defRPr i="1"/>
            </a:pPr>
            <a:endParaRPr/>
          </a:p>
          <a:p>
            <a:pPr>
              <a:defRPr i="1"/>
            </a:pPr>
            <a:r>
              <a:t>Ask facilitators to hand out “Air_CI_Questions” and ask participants to turn to the second page for the following two slides.</a:t>
            </a:r>
          </a:p>
          <a:p>
            <a:pPr>
              <a:defRPr i="1"/>
            </a:pPr>
            <a:endParaRPr/>
          </a:p>
          <a:p>
            <a:pPr>
              <a:defRPr i="1"/>
            </a:pPr>
            <a:r>
              <a:t>Tell participants to answer each question honestly as we read each question aloud. If they have a clarifying question to ask, please tell them to raise their hand.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 name="Shape 443"/>
          <p:cNvSpPr>
            <a:spLocks noGrp="1" noRot="1" noChangeAspect="1"/>
          </p:cNvSpPr>
          <p:nvPr>
            <p:ph type="sldImg"/>
          </p:nvPr>
        </p:nvSpPr>
        <p:spPr>
          <a:xfrm>
            <a:off x="381000" y="685800"/>
            <a:ext cx="6096000" cy="3429000"/>
          </a:xfrm>
          <a:prstGeom prst="rect">
            <a:avLst/>
          </a:prstGeom>
        </p:spPr>
        <p:txBody>
          <a:bodyPr/>
          <a:lstStyle/>
          <a:p>
            <a:endParaRPr/>
          </a:p>
        </p:txBody>
      </p:sp>
      <p:sp>
        <p:nvSpPr>
          <p:cNvPr id="444" name="Shape 444"/>
          <p:cNvSpPr>
            <a:spLocks noGrp="1"/>
          </p:cNvSpPr>
          <p:nvPr>
            <p:ph type="body" sz="quarter" idx="1"/>
          </p:nvPr>
        </p:nvSpPr>
        <p:spPr>
          <a:prstGeom prst="rect">
            <a:avLst/>
          </a:prstGeom>
        </p:spPr>
        <p:txBody>
          <a:bodyPr/>
          <a:lstStyle/>
          <a:p>
            <a:pPr>
              <a:defRPr i="1"/>
            </a:pPr>
            <a:r>
              <a:t>Have the facilitator read each question aloud from the worksheet and give participants a few seconds to answer. </a:t>
            </a:r>
          </a:p>
          <a:p>
            <a:pPr>
              <a:defRPr i="1"/>
            </a:pPr>
            <a:endParaRPr/>
          </a:p>
          <a:p>
            <a:pPr>
              <a:defRPr i="1"/>
            </a:pPr>
            <a:r>
              <a:t>After each question, ask participants to raise hands if they answered yes or no to a question. If they answered no to a specific question, read the recommended actions from the sheet “Air_CI_Answers,” which will be handed out to participants at the END of the exercise.</a:t>
            </a:r>
          </a:p>
          <a:p>
            <a:pPr>
              <a:defRPr i="1"/>
            </a:pPr>
            <a:endParaRPr/>
          </a:p>
          <a:p>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grpSp>
        <p:nvGrpSpPr>
          <p:cNvPr id="19" name="Group 15"/>
          <p:cNvGrpSpPr/>
          <p:nvPr/>
        </p:nvGrpSpPr>
        <p:grpSpPr>
          <a:xfrm>
            <a:off x="0" y="-2373"/>
            <a:ext cx="12192001" cy="6867028"/>
            <a:chOff x="0" y="0"/>
            <a:chExt cx="12192000" cy="6867027"/>
          </a:xfrm>
        </p:grpSpPr>
        <p:sp>
          <p:nvSpPr>
            <p:cNvPr id="12" name="Rectangle 7"/>
            <p:cNvSpPr/>
            <p:nvPr/>
          </p:nvSpPr>
          <p:spPr>
            <a:xfrm>
              <a:off x="0" y="2373"/>
              <a:ext cx="12192000" cy="6858001"/>
            </a:xfrm>
            <a:prstGeom prst="rect">
              <a:avLst/>
            </a:prstGeom>
            <a:blipFill rotWithShape="1">
              <a:blip r:embed="rId2"/>
              <a:srcRect/>
              <a:stretch>
                <a:fillRect/>
              </a:stretch>
            </a:blipFill>
            <a:ln w="12700" cap="flat">
              <a:noFill/>
              <a:miter lim="400000"/>
            </a:ln>
            <a:effectLst/>
          </p:spPr>
          <p:txBody>
            <a:bodyPr wrap="square" lIns="45719" tIns="45719" rIns="45719" bIns="45719" numCol="1" anchor="t">
              <a:noAutofit/>
            </a:bodyPr>
            <a:lstStyle/>
            <a:p>
              <a:endParaRPr/>
            </a:p>
          </p:txBody>
        </p:sp>
        <p:sp>
          <p:nvSpPr>
            <p:cNvPr id="13" name="Oval 10"/>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4" name="Oval 11"/>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5" name="Oval 12"/>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6" name="Oval 13"/>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7" name="Oval 14"/>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8"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20" name="Title Text"/>
          <p:cNvSpPr txBox="1">
            <a:spLocks noGrp="1"/>
          </p:cNvSpPr>
          <p:nvPr>
            <p:ph type="title"/>
          </p:nvPr>
        </p:nvSpPr>
        <p:spPr>
          <a:xfrm>
            <a:off x="1154954" y="2099733"/>
            <a:ext cx="8825660" cy="2677649"/>
          </a:xfrm>
          <a:prstGeom prst="rect">
            <a:avLst/>
          </a:prstGeom>
        </p:spPr>
        <p:txBody>
          <a:bodyPr anchor="b">
            <a:normAutofit/>
          </a:bodyPr>
          <a:lstStyle>
            <a:lvl1pPr>
              <a:defRPr sz="5400"/>
            </a:lvl1pPr>
          </a:lstStyle>
          <a:p>
            <a:r>
              <a:t>Title Text</a:t>
            </a:r>
          </a:p>
        </p:txBody>
      </p:sp>
      <p:sp>
        <p:nvSpPr>
          <p:cNvPr id="21" name="Body Level One…"/>
          <p:cNvSpPr txBox="1">
            <a:spLocks noGrp="1"/>
          </p:cNvSpPr>
          <p:nvPr>
            <p:ph type="body" sz="quarter" idx="1"/>
          </p:nvPr>
        </p:nvSpPr>
        <p:spPr>
          <a:xfrm>
            <a:off x="1154954" y="4777380"/>
            <a:ext cx="8825660" cy="861421"/>
          </a:xfrm>
          <a:prstGeom prst="rect">
            <a:avLst/>
          </a:prstGeom>
        </p:spPr>
        <p:txBody>
          <a:bodyPr/>
          <a:lstStyle>
            <a:lvl1pPr marL="0" indent="0">
              <a:buClrTx/>
              <a:buSzTx/>
              <a:buNone/>
              <a:defRPr cap="all">
                <a:solidFill>
                  <a:schemeClr val="accent1"/>
                </a:solidFill>
              </a:defRPr>
            </a:lvl1pPr>
            <a:lvl2pPr marL="0" indent="457200">
              <a:buClrTx/>
              <a:buSzTx/>
              <a:buNone/>
              <a:defRPr cap="all">
                <a:solidFill>
                  <a:schemeClr val="accent1"/>
                </a:solidFill>
              </a:defRPr>
            </a:lvl2pPr>
            <a:lvl3pPr marL="0" indent="914400">
              <a:buClrTx/>
              <a:buSzTx/>
              <a:buNone/>
              <a:defRPr cap="all">
                <a:solidFill>
                  <a:schemeClr val="accent1"/>
                </a:solidFill>
              </a:defRPr>
            </a:lvl3pPr>
            <a:lvl4pPr marL="0" indent="1371600">
              <a:buClrTx/>
              <a:buSzTx/>
              <a:buNone/>
              <a:defRPr cap="all">
                <a:solidFill>
                  <a:schemeClr val="accent1"/>
                </a:solidFill>
              </a:defRPr>
            </a:lvl4pPr>
            <a:lvl5pPr marL="0" indent="1828800">
              <a:buClrTx/>
              <a:buSzTx/>
              <a:buNone/>
              <a:defRPr cap="all">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22" name="Rectangle 9"/>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23" name="Slide Number"/>
          <p:cNvSpPr txBox="1">
            <a:spLocks noGrp="1"/>
          </p:cNvSpPr>
          <p:nvPr>
            <p:ph type="sldNum" sz="quarter" idx="2"/>
          </p:nvPr>
        </p:nvSpPr>
        <p:spPr>
          <a:xfrm>
            <a:off x="10520963" y="537055"/>
            <a:ext cx="498288" cy="523241"/>
          </a:xfrm>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anoramic Picture with Caption">
    <p:spTree>
      <p:nvGrpSpPr>
        <p:cNvPr id="1" name=""/>
        <p:cNvGrpSpPr/>
        <p:nvPr/>
      </p:nvGrpSpPr>
      <p:grpSpPr>
        <a:xfrm>
          <a:off x="0" y="0"/>
          <a:ext cx="0" cy="0"/>
          <a:chOff x="0" y="0"/>
          <a:chExt cx="0" cy="0"/>
        </a:xfrm>
      </p:grpSpPr>
      <p:grpSp>
        <p:nvGrpSpPr>
          <p:cNvPr id="191" name="Group 8"/>
          <p:cNvGrpSpPr/>
          <p:nvPr/>
        </p:nvGrpSpPr>
        <p:grpSpPr>
          <a:xfrm>
            <a:off x="0" y="-2373"/>
            <a:ext cx="12192001" cy="6867028"/>
            <a:chOff x="0" y="0"/>
            <a:chExt cx="12192000" cy="6867027"/>
          </a:xfrm>
        </p:grpSpPr>
        <p:sp>
          <p:nvSpPr>
            <p:cNvPr id="182" name="Rectangle 25"/>
            <p:cNvSpPr/>
            <p:nvPr/>
          </p:nvSpPr>
          <p:spPr>
            <a:xfrm>
              <a:off x="0" y="2373"/>
              <a:ext cx="12192000" cy="6858001"/>
            </a:xfrm>
            <a:prstGeom prst="rect">
              <a:avLst/>
            </a:prstGeom>
            <a:blipFill rotWithShape="1">
              <a:blip r:embed="rId2"/>
              <a:srcRect/>
              <a:stretch>
                <a:fillRect/>
              </a:stretch>
            </a:blipFill>
            <a:ln w="12700" cap="flat">
              <a:noFill/>
              <a:miter lim="400000"/>
            </a:ln>
            <a:effectLst/>
          </p:spPr>
          <p:txBody>
            <a:bodyPr wrap="square" lIns="45719" tIns="45719" rIns="45719" bIns="45719" numCol="1" anchor="t">
              <a:noAutofit/>
            </a:bodyPr>
            <a:lstStyle/>
            <a:p>
              <a:endParaRPr/>
            </a:p>
          </p:txBody>
        </p:sp>
        <p:sp>
          <p:nvSpPr>
            <p:cNvPr id="183"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84"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85"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86"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87"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88"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189"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90"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92" name="Rectangle 21"/>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grpSp>
        <p:nvGrpSpPr>
          <p:cNvPr id="202" name="Group 18"/>
          <p:cNvGrpSpPr/>
          <p:nvPr/>
        </p:nvGrpSpPr>
        <p:grpSpPr>
          <a:xfrm>
            <a:off x="0" y="-2373"/>
            <a:ext cx="12192001" cy="6867028"/>
            <a:chOff x="0" y="0"/>
            <a:chExt cx="12192000" cy="6867027"/>
          </a:xfrm>
        </p:grpSpPr>
        <p:sp>
          <p:nvSpPr>
            <p:cNvPr id="193" name="Rectangle 10"/>
            <p:cNvSpPr/>
            <p:nvPr/>
          </p:nvSpPr>
          <p:spPr>
            <a:xfrm>
              <a:off x="0" y="2373"/>
              <a:ext cx="12192000" cy="6858001"/>
            </a:xfrm>
            <a:prstGeom prst="rect">
              <a:avLst/>
            </a:prstGeom>
            <a:blipFill rotWithShape="1">
              <a:blip r:embed="rId2"/>
              <a:srcRect/>
              <a:stretch>
                <a:fillRect/>
              </a:stretch>
            </a:blipFill>
            <a:ln w="12700" cap="flat">
              <a:noFill/>
              <a:miter lim="400000"/>
            </a:ln>
            <a:effectLst/>
          </p:spPr>
          <p:txBody>
            <a:bodyPr wrap="square" lIns="45719" tIns="45719" rIns="45719" bIns="45719" numCol="1" anchor="t">
              <a:noAutofit/>
            </a:bodyPr>
            <a:lstStyle/>
            <a:p>
              <a:endParaRPr/>
            </a:p>
          </p:txBody>
        </p:sp>
        <p:sp>
          <p:nvSpPr>
            <p:cNvPr id="194" name="Oval 13"/>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95" name="Oval 14"/>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96" name="Oval 15"/>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97" name="Oval 16"/>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98" name="Oval 17"/>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99" name="Freeform 5"/>
            <p:cNvSpPr/>
            <p:nvPr/>
          </p:nvSpPr>
          <p:spPr>
            <a:xfrm rot="10371525">
              <a:off x="263766" y="4440624"/>
              <a:ext cx="3299408" cy="440928"/>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200" name="Freeform 5"/>
            <p:cNvSpPr/>
            <p:nvPr/>
          </p:nvSpPr>
          <p:spPr>
            <a:xfrm rot="10800000">
              <a:off x="459505" y="323503"/>
              <a:ext cx="11277602" cy="45339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01"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203" name="Title Text"/>
          <p:cNvSpPr txBox="1">
            <a:spLocks noGrp="1"/>
          </p:cNvSpPr>
          <p:nvPr>
            <p:ph type="title"/>
          </p:nvPr>
        </p:nvSpPr>
        <p:spPr>
          <a:xfrm>
            <a:off x="1154955" y="4966673"/>
            <a:ext cx="8825658" cy="566739"/>
          </a:xfrm>
          <a:prstGeom prst="rect">
            <a:avLst/>
          </a:prstGeom>
        </p:spPr>
        <p:txBody>
          <a:bodyPr anchor="b">
            <a:normAutofit/>
          </a:bodyPr>
          <a:lstStyle>
            <a:lvl1pPr>
              <a:defRPr sz="2400"/>
            </a:lvl1pPr>
          </a:lstStyle>
          <a:p>
            <a:r>
              <a:t>Title Text</a:t>
            </a:r>
          </a:p>
        </p:txBody>
      </p:sp>
      <p:sp>
        <p:nvSpPr>
          <p:cNvPr id="204" name="Picture Placeholder 2"/>
          <p:cNvSpPr>
            <a:spLocks noGrp="1"/>
          </p:cNvSpPr>
          <p:nvPr>
            <p:ph type="pic" sz="half" idx="21"/>
          </p:nvPr>
        </p:nvSpPr>
        <p:spPr>
          <a:xfrm>
            <a:off x="1154954" y="685800"/>
            <a:ext cx="8825660" cy="3429000"/>
          </a:xfrm>
          <a:prstGeom prst="rect">
            <a:avLst/>
          </a:prstGeom>
          <a:effectLst>
            <a:outerShdw blurRad="50800" dist="50800" dir="5400000" rotWithShape="0">
              <a:srgbClr val="000000">
                <a:alpha val="43000"/>
              </a:srgbClr>
            </a:outerShdw>
          </a:effectLst>
        </p:spPr>
        <p:txBody>
          <a:bodyPr lIns="91439" rIns="91439">
            <a:noAutofit/>
          </a:bodyPr>
          <a:lstStyle/>
          <a:p>
            <a:endParaRPr/>
          </a:p>
        </p:txBody>
      </p:sp>
      <p:sp>
        <p:nvSpPr>
          <p:cNvPr id="205" name="Body Level One…"/>
          <p:cNvSpPr txBox="1">
            <a:spLocks noGrp="1"/>
          </p:cNvSpPr>
          <p:nvPr>
            <p:ph type="body" sz="quarter" idx="1"/>
          </p:nvPr>
        </p:nvSpPr>
        <p:spPr>
          <a:xfrm>
            <a:off x="1154955" y="5536665"/>
            <a:ext cx="8825657" cy="493713"/>
          </a:xfrm>
          <a:prstGeom prst="rect">
            <a:avLst/>
          </a:prstGeom>
        </p:spPr>
        <p:txBody>
          <a:bodyPr/>
          <a:lstStyle>
            <a:lvl1pPr marL="0" indent="0">
              <a:buClrTx/>
              <a:buSzTx/>
              <a:buNone/>
              <a:defRPr sz="1200">
                <a:solidFill>
                  <a:schemeClr val="accent1"/>
                </a:solidFill>
              </a:defRPr>
            </a:lvl1pPr>
            <a:lvl2pPr marL="0" indent="457200">
              <a:buClrTx/>
              <a:buSzTx/>
              <a:buNone/>
              <a:defRPr sz="1200">
                <a:solidFill>
                  <a:schemeClr val="accent1"/>
                </a:solidFill>
              </a:defRPr>
            </a:lvl2pPr>
            <a:lvl3pPr marL="0" indent="914400">
              <a:buClrTx/>
              <a:buSzTx/>
              <a:buNone/>
              <a:defRPr sz="1200">
                <a:solidFill>
                  <a:schemeClr val="accent1"/>
                </a:solidFill>
              </a:defRPr>
            </a:lvl3pPr>
            <a:lvl4pPr marL="0" indent="1371600">
              <a:buClrTx/>
              <a:buSzTx/>
              <a:buNone/>
              <a:defRPr sz="1200">
                <a:solidFill>
                  <a:schemeClr val="accent1"/>
                </a:solidFill>
              </a:defRPr>
            </a:lvl4pPr>
            <a:lvl5pPr marL="0" indent="1828800">
              <a:buClrTx/>
              <a:buSzTx/>
              <a:buNone/>
              <a:defRPr sz="1200">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206" name="Rectangle 12"/>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207"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itle and Caption">
    <p:spTree>
      <p:nvGrpSpPr>
        <p:cNvPr id="1" name=""/>
        <p:cNvGrpSpPr/>
        <p:nvPr/>
      </p:nvGrpSpPr>
      <p:grpSpPr>
        <a:xfrm>
          <a:off x="0" y="0"/>
          <a:ext cx="0" cy="0"/>
          <a:chOff x="0" y="0"/>
          <a:chExt cx="0" cy="0"/>
        </a:xfrm>
      </p:grpSpPr>
      <p:grpSp>
        <p:nvGrpSpPr>
          <p:cNvPr id="223" name="Group 11"/>
          <p:cNvGrpSpPr/>
          <p:nvPr/>
        </p:nvGrpSpPr>
        <p:grpSpPr>
          <a:xfrm>
            <a:off x="0" y="-2373"/>
            <a:ext cx="12192001" cy="6867028"/>
            <a:chOff x="0" y="0"/>
            <a:chExt cx="12192000" cy="6867027"/>
          </a:xfrm>
        </p:grpSpPr>
        <p:sp>
          <p:nvSpPr>
            <p:cNvPr id="214" name="Rectangle 9"/>
            <p:cNvSpPr/>
            <p:nvPr/>
          </p:nvSpPr>
          <p:spPr>
            <a:xfrm>
              <a:off x="0" y="2373"/>
              <a:ext cx="12192000" cy="6858001"/>
            </a:xfrm>
            <a:prstGeom prst="rect">
              <a:avLst/>
            </a:prstGeom>
            <a:blipFill rotWithShape="1">
              <a:blip r:embed="rId2"/>
              <a:srcRect/>
              <a:stretch>
                <a:fillRect/>
              </a:stretch>
            </a:blipFill>
            <a:ln w="12700" cap="flat">
              <a:noFill/>
              <a:miter lim="400000"/>
            </a:ln>
            <a:effectLst/>
          </p:spPr>
          <p:txBody>
            <a:bodyPr wrap="square" lIns="45719" tIns="45719" rIns="45719" bIns="45719" numCol="1" anchor="t">
              <a:noAutofit/>
            </a:bodyPr>
            <a:lstStyle/>
            <a:p>
              <a:endParaRPr/>
            </a:p>
          </p:txBody>
        </p:sp>
        <p:sp>
          <p:nvSpPr>
            <p:cNvPr id="215" name="Oval 13"/>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16" name="Oval 14"/>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17" name="Oval 15"/>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18" name="Oval 16"/>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19" name="Oval 17"/>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20" name="Freeform 5"/>
            <p:cNvSpPr/>
            <p:nvPr/>
          </p:nvSpPr>
          <p:spPr>
            <a:xfrm rot="21010067">
              <a:off x="8490951" y="2717247"/>
              <a:ext cx="3299408" cy="440927"/>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221" name="Freeform 5"/>
            <p:cNvSpPr/>
            <p:nvPr/>
          </p:nvSpPr>
          <p:spPr>
            <a:xfrm>
              <a:off x="455612" y="2803692"/>
              <a:ext cx="11277601" cy="36026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597"/>
                  </a:lnTo>
                  <a:lnTo>
                    <a:pt x="21600" y="21600"/>
                  </a:lnTo>
                  <a:lnTo>
                    <a:pt x="21600" y="11"/>
                  </a:lnTo>
                  <a:lnTo>
                    <a:pt x="21110" y="247"/>
                  </a:lnTo>
                  <a:lnTo>
                    <a:pt x="20622" y="476"/>
                  </a:lnTo>
                  <a:lnTo>
                    <a:pt x="20131" y="696"/>
                  </a:lnTo>
                  <a:lnTo>
                    <a:pt x="19639" y="886"/>
                  </a:lnTo>
                  <a:lnTo>
                    <a:pt x="19148" y="1076"/>
                  </a:lnTo>
                  <a:lnTo>
                    <a:pt x="18656" y="1256"/>
                  </a:lnTo>
                  <a:lnTo>
                    <a:pt x="18170" y="1408"/>
                  </a:lnTo>
                  <a:lnTo>
                    <a:pt x="17677" y="1552"/>
                  </a:lnTo>
                  <a:lnTo>
                    <a:pt x="17187" y="1685"/>
                  </a:lnTo>
                  <a:lnTo>
                    <a:pt x="16705" y="1800"/>
                  </a:lnTo>
                  <a:lnTo>
                    <a:pt x="16217" y="1914"/>
                  </a:lnTo>
                  <a:lnTo>
                    <a:pt x="15736" y="2009"/>
                  </a:lnTo>
                  <a:lnTo>
                    <a:pt x="15254" y="2085"/>
                  </a:lnTo>
                  <a:lnTo>
                    <a:pt x="14774" y="2161"/>
                  </a:lnTo>
                  <a:lnTo>
                    <a:pt x="14299" y="2226"/>
                  </a:lnTo>
                  <a:lnTo>
                    <a:pt x="13828" y="2275"/>
                  </a:lnTo>
                  <a:lnTo>
                    <a:pt x="13357" y="2313"/>
                  </a:lnTo>
                  <a:lnTo>
                    <a:pt x="12891" y="2351"/>
                  </a:lnTo>
                  <a:lnTo>
                    <a:pt x="11971" y="2389"/>
                  </a:lnTo>
                  <a:lnTo>
                    <a:pt x="11517" y="2398"/>
                  </a:lnTo>
                  <a:lnTo>
                    <a:pt x="11068" y="2389"/>
                  </a:lnTo>
                  <a:lnTo>
                    <a:pt x="10623" y="2389"/>
                  </a:lnTo>
                  <a:lnTo>
                    <a:pt x="10182" y="2370"/>
                  </a:lnTo>
                  <a:lnTo>
                    <a:pt x="9750" y="2340"/>
                  </a:lnTo>
                  <a:lnTo>
                    <a:pt x="9323" y="2313"/>
                  </a:lnTo>
                  <a:lnTo>
                    <a:pt x="8904" y="2283"/>
                  </a:lnTo>
                  <a:lnTo>
                    <a:pt x="8487" y="2237"/>
                  </a:lnTo>
                  <a:lnTo>
                    <a:pt x="8076" y="2188"/>
                  </a:lnTo>
                  <a:lnTo>
                    <a:pt x="7674" y="2142"/>
                  </a:lnTo>
                  <a:lnTo>
                    <a:pt x="6890" y="2017"/>
                  </a:lnTo>
                  <a:lnTo>
                    <a:pt x="6139" y="1884"/>
                  </a:lnTo>
                  <a:lnTo>
                    <a:pt x="5417" y="1742"/>
                  </a:lnTo>
                  <a:lnTo>
                    <a:pt x="4735" y="1590"/>
                  </a:lnTo>
                  <a:lnTo>
                    <a:pt x="4082" y="1427"/>
                  </a:lnTo>
                  <a:lnTo>
                    <a:pt x="3478" y="1256"/>
                  </a:lnTo>
                  <a:lnTo>
                    <a:pt x="2910" y="1085"/>
                  </a:lnTo>
                  <a:lnTo>
                    <a:pt x="2387" y="913"/>
                  </a:lnTo>
                  <a:lnTo>
                    <a:pt x="1907" y="753"/>
                  </a:lnTo>
                  <a:lnTo>
                    <a:pt x="1482" y="601"/>
                  </a:lnTo>
                  <a:lnTo>
                    <a:pt x="1097" y="457"/>
                  </a:lnTo>
                  <a:lnTo>
                    <a:pt x="773" y="334"/>
                  </a:lnTo>
                  <a:lnTo>
                    <a:pt x="501" y="220"/>
                  </a:lnTo>
                  <a:lnTo>
                    <a:pt x="127" y="57"/>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22"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224" name="Title Text"/>
          <p:cNvSpPr txBox="1">
            <a:spLocks noGrp="1"/>
          </p:cNvSpPr>
          <p:nvPr>
            <p:ph type="title"/>
          </p:nvPr>
        </p:nvSpPr>
        <p:spPr>
          <a:xfrm>
            <a:off x="1154954" y="1063416"/>
            <a:ext cx="8825659" cy="1379756"/>
          </a:xfrm>
          <a:prstGeom prst="rect">
            <a:avLst/>
          </a:prstGeom>
        </p:spPr>
        <p:txBody>
          <a:bodyPr>
            <a:normAutofit/>
          </a:bodyPr>
          <a:lstStyle>
            <a:lvl1pPr>
              <a:defRPr sz="4000"/>
            </a:lvl1pPr>
          </a:lstStyle>
          <a:p>
            <a:r>
              <a:t>Title Text</a:t>
            </a:r>
          </a:p>
        </p:txBody>
      </p:sp>
      <p:sp>
        <p:nvSpPr>
          <p:cNvPr id="225" name="Body Level One…"/>
          <p:cNvSpPr txBox="1">
            <a:spLocks noGrp="1"/>
          </p:cNvSpPr>
          <p:nvPr>
            <p:ph type="body" sz="half" idx="1"/>
          </p:nvPr>
        </p:nvSpPr>
        <p:spPr>
          <a:xfrm>
            <a:off x="1154954" y="3543300"/>
            <a:ext cx="8825659" cy="2476500"/>
          </a:xfrm>
          <a:prstGeom prst="rect">
            <a:avLst/>
          </a:prstGeom>
        </p:spPr>
        <p:txBody>
          <a:bodyPr anchor="ctr"/>
          <a:lstStyle>
            <a:lvl1pPr marL="0" indent="0">
              <a:buClrTx/>
              <a:buSzTx/>
              <a:buNone/>
            </a:lvl1pPr>
            <a:lvl2pPr marL="0" indent="457200">
              <a:buClrTx/>
              <a:buSzTx/>
              <a:buNone/>
            </a:lvl2pPr>
            <a:lvl3pPr marL="0" indent="914400">
              <a:buClrTx/>
              <a:buSzTx/>
              <a:buNone/>
            </a:lvl3pPr>
            <a:lvl4pPr marL="0" indent="1371600">
              <a:buClrTx/>
              <a:buSzTx/>
              <a:buNone/>
            </a:lvl4pPr>
            <a:lvl5pPr marL="0" indent="1828800">
              <a:buClrTx/>
              <a:buSzTx/>
              <a:buNone/>
            </a:lvl5pPr>
          </a:lstStyle>
          <a:p>
            <a:r>
              <a:t>Body Level One</a:t>
            </a:r>
          </a:p>
          <a:p>
            <a:pPr lvl="1"/>
            <a:r>
              <a:t>Body Level Two</a:t>
            </a:r>
          </a:p>
          <a:p>
            <a:pPr lvl="2"/>
            <a:r>
              <a:t>Body Level Three</a:t>
            </a:r>
          </a:p>
          <a:p>
            <a:pPr lvl="3"/>
            <a:r>
              <a:t>Body Level Four</a:t>
            </a:r>
          </a:p>
          <a:p>
            <a:pPr lvl="4"/>
            <a:r>
              <a:t>Body Level Five</a:t>
            </a:r>
          </a:p>
        </p:txBody>
      </p:sp>
      <p:sp>
        <p:nvSpPr>
          <p:cNvPr id="226" name="Rectangle 12"/>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227"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Quote with Caption">
    <p:spTree>
      <p:nvGrpSpPr>
        <p:cNvPr id="1" name=""/>
        <p:cNvGrpSpPr/>
        <p:nvPr/>
      </p:nvGrpSpPr>
      <p:grpSpPr>
        <a:xfrm>
          <a:off x="0" y="0"/>
          <a:ext cx="0" cy="0"/>
          <a:chOff x="0" y="0"/>
          <a:chExt cx="0" cy="0"/>
        </a:xfrm>
      </p:grpSpPr>
      <p:grpSp>
        <p:nvGrpSpPr>
          <p:cNvPr id="243" name="Group 6"/>
          <p:cNvGrpSpPr/>
          <p:nvPr/>
        </p:nvGrpSpPr>
        <p:grpSpPr>
          <a:xfrm>
            <a:off x="0" y="-2373"/>
            <a:ext cx="12192001" cy="6867028"/>
            <a:chOff x="0" y="0"/>
            <a:chExt cx="12192000" cy="6867027"/>
          </a:xfrm>
        </p:grpSpPr>
        <p:sp>
          <p:nvSpPr>
            <p:cNvPr id="234" name="Rectangle 14"/>
            <p:cNvSpPr/>
            <p:nvPr/>
          </p:nvSpPr>
          <p:spPr>
            <a:xfrm>
              <a:off x="0" y="2373"/>
              <a:ext cx="12192000" cy="6858001"/>
            </a:xfrm>
            <a:prstGeom prst="rect">
              <a:avLst/>
            </a:prstGeom>
            <a:blipFill rotWithShape="1">
              <a:blip r:embed="rId2"/>
              <a:srcRect/>
              <a:stretch>
                <a:fillRect/>
              </a:stretch>
            </a:blipFill>
            <a:ln w="12700" cap="flat">
              <a:noFill/>
              <a:miter lim="400000"/>
            </a:ln>
            <a:effectLst/>
          </p:spPr>
          <p:txBody>
            <a:bodyPr wrap="square" lIns="45719" tIns="45719" rIns="45719" bIns="45719" numCol="1" anchor="t">
              <a:noAutofit/>
            </a:bodyPr>
            <a:lstStyle/>
            <a:p>
              <a:endParaRPr/>
            </a:p>
          </p:txBody>
        </p:sp>
        <p:sp>
          <p:nvSpPr>
            <p:cNvPr id="235" name="Oval 16"/>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36" name="Oval 17"/>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37" name="Oval 18"/>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38" name="Oval 19"/>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39" name="Oval 20"/>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40" name="Freeform 5"/>
            <p:cNvSpPr/>
            <p:nvPr/>
          </p:nvSpPr>
          <p:spPr>
            <a:xfrm rot="21010067">
              <a:off x="8490951" y="4187490"/>
              <a:ext cx="3299408" cy="440927"/>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241" name="Freeform 5"/>
            <p:cNvSpPr/>
            <p:nvPr/>
          </p:nvSpPr>
          <p:spPr>
            <a:xfrm>
              <a:off x="455612" y="4244174"/>
              <a:ext cx="11277601" cy="23371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519"/>
                  </a:lnTo>
                  <a:lnTo>
                    <a:pt x="21600" y="21600"/>
                  </a:lnTo>
                  <a:lnTo>
                    <a:pt x="21600" y="19"/>
                  </a:lnTo>
                  <a:lnTo>
                    <a:pt x="21110" y="421"/>
                  </a:lnTo>
                  <a:lnTo>
                    <a:pt x="20622" y="805"/>
                  </a:lnTo>
                  <a:lnTo>
                    <a:pt x="20131" y="1180"/>
                  </a:lnTo>
                  <a:lnTo>
                    <a:pt x="19639" y="1501"/>
                  </a:lnTo>
                  <a:lnTo>
                    <a:pt x="19148" y="1825"/>
                  </a:lnTo>
                  <a:lnTo>
                    <a:pt x="18656" y="2128"/>
                  </a:lnTo>
                  <a:lnTo>
                    <a:pt x="18170" y="2387"/>
                  </a:lnTo>
                  <a:lnTo>
                    <a:pt x="17677" y="2633"/>
                  </a:lnTo>
                  <a:lnTo>
                    <a:pt x="17187" y="2857"/>
                  </a:lnTo>
                  <a:lnTo>
                    <a:pt x="16705" y="3051"/>
                  </a:lnTo>
                  <a:lnTo>
                    <a:pt x="16217" y="3245"/>
                  </a:lnTo>
                  <a:lnTo>
                    <a:pt x="15736" y="3407"/>
                  </a:lnTo>
                  <a:lnTo>
                    <a:pt x="15254" y="3534"/>
                  </a:lnTo>
                  <a:lnTo>
                    <a:pt x="14774" y="3667"/>
                  </a:lnTo>
                  <a:lnTo>
                    <a:pt x="14299" y="3777"/>
                  </a:lnTo>
                  <a:lnTo>
                    <a:pt x="13828" y="3856"/>
                  </a:lnTo>
                  <a:lnTo>
                    <a:pt x="13357" y="3923"/>
                  </a:lnTo>
                  <a:lnTo>
                    <a:pt x="12891" y="3988"/>
                  </a:lnTo>
                  <a:lnTo>
                    <a:pt x="12431" y="4018"/>
                  </a:lnTo>
                  <a:lnTo>
                    <a:pt x="11971" y="4050"/>
                  </a:lnTo>
                  <a:lnTo>
                    <a:pt x="11517" y="4066"/>
                  </a:lnTo>
                  <a:lnTo>
                    <a:pt x="11068" y="4050"/>
                  </a:lnTo>
                  <a:lnTo>
                    <a:pt x="10623" y="4050"/>
                  </a:lnTo>
                  <a:lnTo>
                    <a:pt x="10182" y="4018"/>
                  </a:lnTo>
                  <a:lnTo>
                    <a:pt x="9750" y="3969"/>
                  </a:lnTo>
                  <a:lnTo>
                    <a:pt x="9323" y="3923"/>
                  </a:lnTo>
                  <a:lnTo>
                    <a:pt x="8904" y="3872"/>
                  </a:lnTo>
                  <a:lnTo>
                    <a:pt x="8487" y="3794"/>
                  </a:lnTo>
                  <a:lnTo>
                    <a:pt x="8076" y="3710"/>
                  </a:lnTo>
                  <a:lnTo>
                    <a:pt x="7674" y="3634"/>
                  </a:lnTo>
                  <a:lnTo>
                    <a:pt x="6890" y="3421"/>
                  </a:lnTo>
                  <a:lnTo>
                    <a:pt x="6139" y="3194"/>
                  </a:lnTo>
                  <a:lnTo>
                    <a:pt x="5417" y="2957"/>
                  </a:lnTo>
                  <a:lnTo>
                    <a:pt x="4735" y="2695"/>
                  </a:lnTo>
                  <a:lnTo>
                    <a:pt x="4082" y="2422"/>
                  </a:lnTo>
                  <a:lnTo>
                    <a:pt x="3478" y="2128"/>
                  </a:lnTo>
                  <a:lnTo>
                    <a:pt x="2910" y="1839"/>
                  </a:lnTo>
                  <a:lnTo>
                    <a:pt x="2387" y="1550"/>
                  </a:lnTo>
                  <a:lnTo>
                    <a:pt x="1907" y="1277"/>
                  </a:lnTo>
                  <a:lnTo>
                    <a:pt x="1482" y="1018"/>
                  </a:lnTo>
                  <a:lnTo>
                    <a:pt x="1097" y="772"/>
                  </a:lnTo>
                  <a:lnTo>
                    <a:pt x="773" y="567"/>
                  </a:lnTo>
                  <a:lnTo>
                    <a:pt x="501" y="373"/>
                  </a:lnTo>
                  <a:lnTo>
                    <a:pt x="127" y="9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42"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244" name="TextBox 12"/>
          <p:cNvSpPr txBox="1"/>
          <p:nvPr/>
        </p:nvSpPr>
        <p:spPr>
          <a:xfrm>
            <a:off x="9765157" y="2631814"/>
            <a:ext cx="710473" cy="144855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600">
                <a:solidFill>
                  <a:schemeClr val="accent1"/>
                </a:solidFill>
                <a:latin typeface="Arial"/>
                <a:ea typeface="Arial"/>
                <a:cs typeface="Arial"/>
                <a:sym typeface="Arial"/>
              </a:defRPr>
            </a:lvl1pPr>
          </a:lstStyle>
          <a:p>
            <a:r>
              <a:t>”</a:t>
            </a:r>
          </a:p>
        </p:txBody>
      </p:sp>
      <p:sp>
        <p:nvSpPr>
          <p:cNvPr id="245" name="TextBox 8"/>
          <p:cNvSpPr txBox="1"/>
          <p:nvPr/>
        </p:nvSpPr>
        <p:spPr>
          <a:xfrm>
            <a:off x="944014" y="591092"/>
            <a:ext cx="710473" cy="14485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600">
                <a:solidFill>
                  <a:schemeClr val="accent1"/>
                </a:solidFill>
                <a:latin typeface="Arial"/>
                <a:ea typeface="Arial"/>
                <a:cs typeface="Arial"/>
                <a:sym typeface="Arial"/>
              </a:defRPr>
            </a:lvl1pPr>
          </a:lstStyle>
          <a:p>
            <a:r>
              <a:t>“</a:t>
            </a:r>
          </a:p>
        </p:txBody>
      </p:sp>
      <p:sp>
        <p:nvSpPr>
          <p:cNvPr id="246" name="Title Text"/>
          <p:cNvSpPr txBox="1">
            <a:spLocks noGrp="1"/>
          </p:cNvSpPr>
          <p:nvPr>
            <p:ph type="title"/>
          </p:nvPr>
        </p:nvSpPr>
        <p:spPr>
          <a:xfrm>
            <a:off x="1581877" y="980516"/>
            <a:ext cx="8453907" cy="2698251"/>
          </a:xfrm>
          <a:prstGeom prst="rect">
            <a:avLst/>
          </a:prstGeom>
        </p:spPr>
        <p:txBody>
          <a:bodyPr>
            <a:normAutofit/>
          </a:bodyPr>
          <a:lstStyle>
            <a:lvl1pPr>
              <a:defRPr sz="4000"/>
            </a:lvl1pPr>
          </a:lstStyle>
          <a:p>
            <a:r>
              <a:t>Title Text</a:t>
            </a:r>
          </a:p>
        </p:txBody>
      </p:sp>
      <p:sp>
        <p:nvSpPr>
          <p:cNvPr id="247" name="Body Level One…"/>
          <p:cNvSpPr txBox="1">
            <a:spLocks noGrp="1"/>
          </p:cNvSpPr>
          <p:nvPr>
            <p:ph type="body" sz="quarter" idx="1"/>
          </p:nvPr>
        </p:nvSpPr>
        <p:spPr>
          <a:xfrm>
            <a:off x="1945944" y="3678766"/>
            <a:ext cx="7725773" cy="342175"/>
          </a:xfrm>
          <a:prstGeom prst="rect">
            <a:avLst/>
          </a:prstGeom>
        </p:spPr>
        <p:txBody>
          <a:bodyPr/>
          <a:lstStyle>
            <a:lvl1pPr marL="0" indent="0">
              <a:buClrTx/>
              <a:buSzTx/>
              <a:buNone/>
              <a:defRPr sz="1400" cap="small">
                <a:solidFill>
                  <a:schemeClr val="accent1"/>
                </a:solidFill>
              </a:defRPr>
            </a:lvl1pPr>
            <a:lvl2pPr marL="0" indent="457200">
              <a:buClrTx/>
              <a:buSzTx/>
              <a:buNone/>
              <a:defRPr sz="1400" cap="small">
                <a:solidFill>
                  <a:schemeClr val="accent1"/>
                </a:solidFill>
              </a:defRPr>
            </a:lvl2pPr>
            <a:lvl3pPr marL="0" indent="914400">
              <a:buClrTx/>
              <a:buSzTx/>
              <a:buNone/>
              <a:defRPr sz="1400" cap="small">
                <a:solidFill>
                  <a:schemeClr val="accent1"/>
                </a:solidFill>
              </a:defRPr>
            </a:lvl3pPr>
            <a:lvl4pPr marL="0" indent="1371600">
              <a:buClrTx/>
              <a:buSzTx/>
              <a:buNone/>
              <a:defRPr sz="1400" cap="small">
                <a:solidFill>
                  <a:schemeClr val="accent1"/>
                </a:solidFill>
              </a:defRPr>
            </a:lvl4pPr>
            <a:lvl5pPr marL="0" indent="1828800">
              <a:buClrTx/>
              <a:buSzTx/>
              <a:buNone/>
              <a:defRPr sz="1400" cap="small">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248" name="Text Placeholder 3"/>
          <p:cNvSpPr>
            <a:spLocks noGrp="1"/>
          </p:cNvSpPr>
          <p:nvPr>
            <p:ph type="body" sz="quarter" idx="21"/>
          </p:nvPr>
        </p:nvSpPr>
        <p:spPr>
          <a:xfrm>
            <a:off x="1154954" y="4350656"/>
            <a:ext cx="8825660" cy="1676401"/>
          </a:xfrm>
          <a:prstGeom prst="rect">
            <a:avLst/>
          </a:prstGeom>
        </p:spPr>
        <p:txBody>
          <a:bodyPr anchor="ctr"/>
          <a:lstStyle/>
          <a:p>
            <a:pPr marL="0" indent="0">
              <a:buClrTx/>
              <a:buSzTx/>
              <a:buNone/>
            </a:pPr>
            <a:endParaRPr/>
          </a:p>
        </p:txBody>
      </p:sp>
      <p:sp>
        <p:nvSpPr>
          <p:cNvPr id="249" name="Rectangle 31"/>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250"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Name Card">
    <p:spTree>
      <p:nvGrpSpPr>
        <p:cNvPr id="1" name=""/>
        <p:cNvGrpSpPr/>
        <p:nvPr/>
      </p:nvGrpSpPr>
      <p:grpSpPr>
        <a:xfrm>
          <a:off x="0" y="0"/>
          <a:ext cx="0" cy="0"/>
          <a:chOff x="0" y="0"/>
          <a:chExt cx="0" cy="0"/>
        </a:xfrm>
      </p:grpSpPr>
      <p:grpSp>
        <p:nvGrpSpPr>
          <p:cNvPr id="266" name="Group 17"/>
          <p:cNvGrpSpPr/>
          <p:nvPr/>
        </p:nvGrpSpPr>
        <p:grpSpPr>
          <a:xfrm>
            <a:off x="0" y="-2373"/>
            <a:ext cx="12192001" cy="6867028"/>
            <a:chOff x="0" y="0"/>
            <a:chExt cx="12192000" cy="6867027"/>
          </a:xfrm>
        </p:grpSpPr>
        <p:sp>
          <p:nvSpPr>
            <p:cNvPr id="257" name="Rectangle 9"/>
            <p:cNvSpPr/>
            <p:nvPr/>
          </p:nvSpPr>
          <p:spPr>
            <a:xfrm>
              <a:off x="0" y="2373"/>
              <a:ext cx="12192000" cy="6858001"/>
            </a:xfrm>
            <a:prstGeom prst="rect">
              <a:avLst/>
            </a:prstGeom>
            <a:blipFill rotWithShape="1">
              <a:blip r:embed="rId2"/>
              <a:srcRect/>
              <a:stretch>
                <a:fillRect/>
              </a:stretch>
            </a:blipFill>
            <a:ln w="12700" cap="flat">
              <a:noFill/>
              <a:miter lim="400000"/>
            </a:ln>
            <a:effectLst/>
          </p:spPr>
          <p:txBody>
            <a:bodyPr wrap="square" lIns="45719" tIns="45719" rIns="45719" bIns="45719" numCol="1" anchor="t">
              <a:noAutofit/>
            </a:bodyPr>
            <a:lstStyle/>
            <a:p>
              <a:endParaRPr/>
            </a:p>
          </p:txBody>
        </p:sp>
        <p:sp>
          <p:nvSpPr>
            <p:cNvPr id="258" name="Oval 12"/>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59" name="Oval 13"/>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60" name="Oval 14"/>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61" name="Oval 15"/>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62" name="Oval 16"/>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63" name="Freeform 5"/>
            <p:cNvSpPr/>
            <p:nvPr/>
          </p:nvSpPr>
          <p:spPr>
            <a:xfrm rot="21010067">
              <a:off x="8490951" y="4195956"/>
              <a:ext cx="3299408" cy="440927"/>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264" name="Freeform 5"/>
            <p:cNvSpPr/>
            <p:nvPr/>
          </p:nvSpPr>
          <p:spPr>
            <a:xfrm>
              <a:off x="455612" y="4244174"/>
              <a:ext cx="11277601" cy="23371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519"/>
                  </a:lnTo>
                  <a:lnTo>
                    <a:pt x="21600" y="21600"/>
                  </a:lnTo>
                  <a:lnTo>
                    <a:pt x="21600" y="19"/>
                  </a:lnTo>
                  <a:lnTo>
                    <a:pt x="21110" y="421"/>
                  </a:lnTo>
                  <a:lnTo>
                    <a:pt x="20622" y="805"/>
                  </a:lnTo>
                  <a:lnTo>
                    <a:pt x="20131" y="1180"/>
                  </a:lnTo>
                  <a:lnTo>
                    <a:pt x="19639" y="1501"/>
                  </a:lnTo>
                  <a:lnTo>
                    <a:pt x="19148" y="1825"/>
                  </a:lnTo>
                  <a:lnTo>
                    <a:pt x="18656" y="2128"/>
                  </a:lnTo>
                  <a:lnTo>
                    <a:pt x="18170" y="2387"/>
                  </a:lnTo>
                  <a:lnTo>
                    <a:pt x="17677" y="2633"/>
                  </a:lnTo>
                  <a:lnTo>
                    <a:pt x="17187" y="2857"/>
                  </a:lnTo>
                  <a:lnTo>
                    <a:pt x="16705" y="3051"/>
                  </a:lnTo>
                  <a:lnTo>
                    <a:pt x="16217" y="3245"/>
                  </a:lnTo>
                  <a:lnTo>
                    <a:pt x="15736" y="3407"/>
                  </a:lnTo>
                  <a:lnTo>
                    <a:pt x="15254" y="3534"/>
                  </a:lnTo>
                  <a:lnTo>
                    <a:pt x="14774" y="3667"/>
                  </a:lnTo>
                  <a:lnTo>
                    <a:pt x="14299" y="3777"/>
                  </a:lnTo>
                  <a:lnTo>
                    <a:pt x="13828" y="3856"/>
                  </a:lnTo>
                  <a:lnTo>
                    <a:pt x="13357" y="3923"/>
                  </a:lnTo>
                  <a:lnTo>
                    <a:pt x="12891" y="3988"/>
                  </a:lnTo>
                  <a:lnTo>
                    <a:pt x="12431" y="4018"/>
                  </a:lnTo>
                  <a:lnTo>
                    <a:pt x="11971" y="4050"/>
                  </a:lnTo>
                  <a:lnTo>
                    <a:pt x="11517" y="4066"/>
                  </a:lnTo>
                  <a:lnTo>
                    <a:pt x="11068" y="4050"/>
                  </a:lnTo>
                  <a:lnTo>
                    <a:pt x="10623" y="4050"/>
                  </a:lnTo>
                  <a:lnTo>
                    <a:pt x="10182" y="4018"/>
                  </a:lnTo>
                  <a:lnTo>
                    <a:pt x="9750" y="3969"/>
                  </a:lnTo>
                  <a:lnTo>
                    <a:pt x="9323" y="3923"/>
                  </a:lnTo>
                  <a:lnTo>
                    <a:pt x="8904" y="3872"/>
                  </a:lnTo>
                  <a:lnTo>
                    <a:pt x="8487" y="3794"/>
                  </a:lnTo>
                  <a:lnTo>
                    <a:pt x="8076" y="3710"/>
                  </a:lnTo>
                  <a:lnTo>
                    <a:pt x="7674" y="3634"/>
                  </a:lnTo>
                  <a:lnTo>
                    <a:pt x="6890" y="3421"/>
                  </a:lnTo>
                  <a:lnTo>
                    <a:pt x="6139" y="3194"/>
                  </a:lnTo>
                  <a:lnTo>
                    <a:pt x="5417" y="2957"/>
                  </a:lnTo>
                  <a:lnTo>
                    <a:pt x="4735" y="2695"/>
                  </a:lnTo>
                  <a:lnTo>
                    <a:pt x="4082" y="2422"/>
                  </a:lnTo>
                  <a:lnTo>
                    <a:pt x="3478" y="2128"/>
                  </a:lnTo>
                  <a:lnTo>
                    <a:pt x="2910" y="1839"/>
                  </a:lnTo>
                  <a:lnTo>
                    <a:pt x="2387" y="1550"/>
                  </a:lnTo>
                  <a:lnTo>
                    <a:pt x="1907" y="1277"/>
                  </a:lnTo>
                  <a:lnTo>
                    <a:pt x="1482" y="1018"/>
                  </a:lnTo>
                  <a:lnTo>
                    <a:pt x="1097" y="772"/>
                  </a:lnTo>
                  <a:lnTo>
                    <a:pt x="773" y="567"/>
                  </a:lnTo>
                  <a:lnTo>
                    <a:pt x="501" y="373"/>
                  </a:lnTo>
                  <a:lnTo>
                    <a:pt x="127" y="9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65"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267" name="Title Text"/>
          <p:cNvSpPr txBox="1">
            <a:spLocks noGrp="1"/>
          </p:cNvSpPr>
          <p:nvPr>
            <p:ph type="title"/>
          </p:nvPr>
        </p:nvSpPr>
        <p:spPr>
          <a:xfrm>
            <a:off x="1154954" y="2370666"/>
            <a:ext cx="8825660" cy="1822515"/>
          </a:xfrm>
          <a:prstGeom prst="rect">
            <a:avLst/>
          </a:prstGeom>
        </p:spPr>
        <p:txBody>
          <a:bodyPr anchor="b">
            <a:normAutofit/>
          </a:bodyPr>
          <a:lstStyle>
            <a:lvl1pPr>
              <a:defRPr sz="4000"/>
            </a:lvl1pPr>
          </a:lstStyle>
          <a:p>
            <a:r>
              <a:t>Title Text</a:t>
            </a:r>
          </a:p>
        </p:txBody>
      </p:sp>
      <p:sp>
        <p:nvSpPr>
          <p:cNvPr id="268" name="Body Level One…"/>
          <p:cNvSpPr txBox="1">
            <a:spLocks noGrp="1"/>
          </p:cNvSpPr>
          <p:nvPr>
            <p:ph type="body" sz="quarter" idx="1"/>
          </p:nvPr>
        </p:nvSpPr>
        <p:spPr>
          <a:xfrm>
            <a:off x="1154954" y="5033067"/>
            <a:ext cx="8825659" cy="860401"/>
          </a:xfrm>
          <a:prstGeom prst="rect">
            <a:avLst/>
          </a:prstGeom>
        </p:spPr>
        <p:txBody>
          <a:bodyPr/>
          <a:lstStyle>
            <a:lvl1pPr marL="0" indent="0">
              <a:buClrTx/>
              <a:buSzTx/>
              <a:buNone/>
              <a:defRPr sz="2000">
                <a:solidFill>
                  <a:schemeClr val="accent1"/>
                </a:solidFill>
              </a:defRPr>
            </a:lvl1pPr>
            <a:lvl2pPr marL="0" indent="457200">
              <a:buClrTx/>
              <a:buSzTx/>
              <a:buNone/>
              <a:defRPr sz="2000">
                <a:solidFill>
                  <a:schemeClr val="accent1"/>
                </a:solidFill>
              </a:defRPr>
            </a:lvl2pPr>
            <a:lvl3pPr marL="0" indent="914400">
              <a:buClrTx/>
              <a:buSzTx/>
              <a:buNone/>
              <a:defRPr sz="2000">
                <a:solidFill>
                  <a:schemeClr val="accent1"/>
                </a:solidFill>
              </a:defRPr>
            </a:lvl3pPr>
            <a:lvl4pPr marL="0" indent="1371600">
              <a:buClrTx/>
              <a:buSzTx/>
              <a:buNone/>
              <a:defRPr sz="2000">
                <a:solidFill>
                  <a:schemeClr val="accent1"/>
                </a:solidFill>
              </a:defRPr>
            </a:lvl4pPr>
            <a:lvl5pPr marL="0" indent="1828800">
              <a:buClrTx/>
              <a:buSzTx/>
              <a:buNone/>
              <a:defRPr sz="2000">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269" name="Rectangle 11"/>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270"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3 Column">
    <p:spTree>
      <p:nvGrpSpPr>
        <p:cNvPr id="1" name=""/>
        <p:cNvGrpSpPr/>
        <p:nvPr/>
      </p:nvGrpSpPr>
      <p:grpSpPr>
        <a:xfrm>
          <a:off x="0" y="0"/>
          <a:ext cx="0" cy="0"/>
          <a:chOff x="0" y="0"/>
          <a:chExt cx="0" cy="0"/>
        </a:xfrm>
      </p:grpSpPr>
      <p:grpSp>
        <p:nvGrpSpPr>
          <p:cNvPr id="286" name="Group 8"/>
          <p:cNvGrpSpPr/>
          <p:nvPr/>
        </p:nvGrpSpPr>
        <p:grpSpPr>
          <a:xfrm>
            <a:off x="0" y="-2373"/>
            <a:ext cx="12192001" cy="6867028"/>
            <a:chOff x="0" y="0"/>
            <a:chExt cx="12192000" cy="6867027"/>
          </a:xfrm>
        </p:grpSpPr>
        <p:sp>
          <p:nvSpPr>
            <p:cNvPr id="277" name="Rectangle 25"/>
            <p:cNvSpPr/>
            <p:nvPr/>
          </p:nvSpPr>
          <p:spPr>
            <a:xfrm>
              <a:off x="0" y="2373"/>
              <a:ext cx="12192000" cy="6858001"/>
            </a:xfrm>
            <a:prstGeom prst="rect">
              <a:avLst/>
            </a:prstGeom>
            <a:blipFill rotWithShape="1">
              <a:blip r:embed="rId2"/>
              <a:srcRect/>
              <a:stretch>
                <a:fillRect/>
              </a:stretch>
            </a:blipFill>
            <a:ln w="12700" cap="flat">
              <a:noFill/>
              <a:miter lim="400000"/>
            </a:ln>
            <a:effectLst/>
          </p:spPr>
          <p:txBody>
            <a:bodyPr wrap="square" lIns="45719" tIns="45719" rIns="45719" bIns="45719" numCol="1" anchor="t">
              <a:noAutofit/>
            </a:bodyPr>
            <a:lstStyle/>
            <a:p>
              <a:endParaRPr/>
            </a:p>
          </p:txBody>
        </p:sp>
        <p:sp>
          <p:nvSpPr>
            <p:cNvPr id="278"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79"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80"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81"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82"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283"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284"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85"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287" name="Rectangle 21"/>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288" name="Title Text"/>
          <p:cNvSpPr txBox="1">
            <a:spLocks noGrp="1"/>
          </p:cNvSpPr>
          <p:nvPr>
            <p:ph type="title"/>
          </p:nvPr>
        </p:nvSpPr>
        <p:spPr>
          <a:xfrm>
            <a:off x="1154952" y="973667"/>
            <a:ext cx="8761415" cy="706966"/>
          </a:xfrm>
          <a:prstGeom prst="rect">
            <a:avLst/>
          </a:prstGeom>
        </p:spPr>
        <p:txBody>
          <a:bodyPr>
            <a:normAutofit/>
          </a:bodyPr>
          <a:lstStyle/>
          <a:p>
            <a:r>
              <a:t>Title Text</a:t>
            </a:r>
          </a:p>
        </p:txBody>
      </p:sp>
      <p:sp>
        <p:nvSpPr>
          <p:cNvPr id="289" name="Body Level One…"/>
          <p:cNvSpPr txBox="1">
            <a:spLocks noGrp="1"/>
          </p:cNvSpPr>
          <p:nvPr>
            <p:ph type="body" sz="quarter" idx="1"/>
          </p:nvPr>
        </p:nvSpPr>
        <p:spPr>
          <a:xfrm>
            <a:off x="1154954" y="2617298"/>
            <a:ext cx="3129168" cy="576263"/>
          </a:xfrm>
          <a:prstGeom prst="rect">
            <a:avLst/>
          </a:prstGeom>
        </p:spPr>
        <p:txBody>
          <a:bodyPr anchor="b"/>
          <a:lstStyle>
            <a:lvl1pPr marL="0" indent="0">
              <a:buClrTx/>
              <a:buSzTx/>
              <a:buNone/>
              <a:defRPr sz="2400">
                <a:solidFill>
                  <a:schemeClr val="accent1"/>
                </a:solidFill>
              </a:defRPr>
            </a:lvl1pPr>
            <a:lvl2pPr marL="0" indent="457200">
              <a:buClrTx/>
              <a:buSzTx/>
              <a:buNone/>
              <a:defRPr sz="2400">
                <a:solidFill>
                  <a:schemeClr val="accent1"/>
                </a:solidFill>
              </a:defRPr>
            </a:lvl2pPr>
            <a:lvl3pPr marL="0" indent="914400">
              <a:buClrTx/>
              <a:buSzTx/>
              <a:buNone/>
              <a:defRPr sz="2400">
                <a:solidFill>
                  <a:schemeClr val="accent1"/>
                </a:solidFill>
              </a:defRPr>
            </a:lvl3pPr>
            <a:lvl4pPr marL="0" indent="1371600">
              <a:buClrTx/>
              <a:buSzTx/>
              <a:buNone/>
              <a:defRPr sz="2400">
                <a:solidFill>
                  <a:schemeClr val="accent1"/>
                </a:solidFill>
              </a:defRPr>
            </a:lvl4pPr>
            <a:lvl5pPr marL="0" indent="1828800">
              <a:buClrTx/>
              <a:buSzTx/>
              <a:buNone/>
              <a:defRPr sz="2400">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290" name="Text Placeholder 3"/>
          <p:cNvSpPr>
            <a:spLocks noGrp="1"/>
          </p:cNvSpPr>
          <p:nvPr>
            <p:ph type="body" sz="quarter" idx="21"/>
          </p:nvPr>
        </p:nvSpPr>
        <p:spPr>
          <a:xfrm>
            <a:off x="1154953" y="3193561"/>
            <a:ext cx="3129170" cy="2833497"/>
          </a:xfrm>
          <a:prstGeom prst="rect">
            <a:avLst/>
          </a:prstGeom>
        </p:spPr>
        <p:txBody>
          <a:bodyPr/>
          <a:lstStyle/>
          <a:p>
            <a:pPr marL="0" indent="0">
              <a:buClrTx/>
              <a:buSzTx/>
              <a:buNone/>
              <a:defRPr sz="1400"/>
            </a:pPr>
            <a:endParaRPr/>
          </a:p>
        </p:txBody>
      </p:sp>
      <p:sp>
        <p:nvSpPr>
          <p:cNvPr id="291" name="Text Placeholder 4"/>
          <p:cNvSpPr>
            <a:spLocks noGrp="1"/>
          </p:cNvSpPr>
          <p:nvPr>
            <p:ph type="body" sz="quarter" idx="22"/>
          </p:nvPr>
        </p:nvSpPr>
        <p:spPr>
          <a:xfrm>
            <a:off x="4512721" y="2603501"/>
            <a:ext cx="3145381" cy="576263"/>
          </a:xfrm>
          <a:prstGeom prst="rect">
            <a:avLst/>
          </a:prstGeom>
        </p:spPr>
        <p:txBody>
          <a:bodyPr anchor="b"/>
          <a:lstStyle/>
          <a:p>
            <a:pPr marL="0" indent="0">
              <a:buClrTx/>
              <a:buSzTx/>
              <a:buNone/>
              <a:defRPr sz="2400">
                <a:solidFill>
                  <a:schemeClr val="accent1"/>
                </a:solidFill>
              </a:defRPr>
            </a:pPr>
            <a:endParaRPr/>
          </a:p>
        </p:txBody>
      </p:sp>
      <p:sp>
        <p:nvSpPr>
          <p:cNvPr id="292" name="Text Placeholder 3"/>
          <p:cNvSpPr>
            <a:spLocks noGrp="1"/>
          </p:cNvSpPr>
          <p:nvPr>
            <p:ph type="body" sz="quarter" idx="23"/>
          </p:nvPr>
        </p:nvSpPr>
        <p:spPr>
          <a:xfrm>
            <a:off x="4512721" y="3193561"/>
            <a:ext cx="3145381" cy="2833496"/>
          </a:xfrm>
          <a:prstGeom prst="rect">
            <a:avLst/>
          </a:prstGeom>
        </p:spPr>
        <p:txBody>
          <a:bodyPr/>
          <a:lstStyle/>
          <a:p>
            <a:pPr marL="0" indent="0">
              <a:buClrTx/>
              <a:buSzTx/>
              <a:buNone/>
              <a:defRPr sz="1400"/>
            </a:pPr>
            <a:endParaRPr/>
          </a:p>
        </p:txBody>
      </p:sp>
      <p:sp>
        <p:nvSpPr>
          <p:cNvPr id="293" name="Text Placeholder 4"/>
          <p:cNvSpPr>
            <a:spLocks noGrp="1"/>
          </p:cNvSpPr>
          <p:nvPr>
            <p:ph type="body" sz="quarter" idx="24"/>
          </p:nvPr>
        </p:nvSpPr>
        <p:spPr>
          <a:xfrm>
            <a:off x="7886700" y="2617298"/>
            <a:ext cx="3161029" cy="576262"/>
          </a:xfrm>
          <a:prstGeom prst="rect">
            <a:avLst/>
          </a:prstGeom>
        </p:spPr>
        <p:txBody>
          <a:bodyPr anchor="b"/>
          <a:lstStyle/>
          <a:p>
            <a:pPr marL="0" indent="0">
              <a:buClrTx/>
              <a:buSzTx/>
              <a:buNone/>
              <a:defRPr sz="2400">
                <a:solidFill>
                  <a:schemeClr val="accent1"/>
                </a:solidFill>
              </a:defRPr>
            </a:pPr>
            <a:endParaRPr/>
          </a:p>
        </p:txBody>
      </p:sp>
      <p:sp>
        <p:nvSpPr>
          <p:cNvPr id="294" name="Text Placeholder 3"/>
          <p:cNvSpPr>
            <a:spLocks noGrp="1"/>
          </p:cNvSpPr>
          <p:nvPr>
            <p:ph type="body" sz="quarter" idx="25"/>
          </p:nvPr>
        </p:nvSpPr>
        <p:spPr>
          <a:xfrm>
            <a:off x="7886699" y="3193561"/>
            <a:ext cx="3164721" cy="2833494"/>
          </a:xfrm>
          <a:prstGeom prst="rect">
            <a:avLst/>
          </a:prstGeom>
        </p:spPr>
        <p:txBody>
          <a:bodyPr/>
          <a:lstStyle/>
          <a:p>
            <a:pPr marL="0" indent="0">
              <a:buClrTx/>
              <a:buSzTx/>
              <a:buNone/>
              <a:defRPr sz="1400"/>
            </a:pPr>
            <a:endParaRPr/>
          </a:p>
        </p:txBody>
      </p:sp>
      <p:sp>
        <p:nvSpPr>
          <p:cNvPr id="295" name="Straight Connector 21"/>
          <p:cNvSpPr/>
          <p:nvPr/>
        </p:nvSpPr>
        <p:spPr>
          <a:xfrm flipH="1">
            <a:off x="4403971" y="2569633"/>
            <a:ext cx="1" cy="3492499"/>
          </a:xfrm>
          <a:prstGeom prst="line">
            <a:avLst/>
          </a:prstGeom>
          <a:ln w="12700" cap="rnd">
            <a:solidFill>
              <a:schemeClr val="accent1">
                <a:alpha val="41000"/>
              </a:schemeClr>
            </a:solidFill>
          </a:ln>
        </p:spPr>
        <p:txBody>
          <a:bodyPr lIns="45719" rIns="45719"/>
          <a:lstStyle/>
          <a:p>
            <a:endParaRPr/>
          </a:p>
        </p:txBody>
      </p:sp>
      <p:sp>
        <p:nvSpPr>
          <p:cNvPr id="296" name="Straight Connector 22"/>
          <p:cNvSpPr/>
          <p:nvPr/>
        </p:nvSpPr>
        <p:spPr>
          <a:xfrm>
            <a:off x="7772400" y="2569633"/>
            <a:ext cx="1" cy="3492499"/>
          </a:xfrm>
          <a:prstGeom prst="line">
            <a:avLst/>
          </a:prstGeom>
          <a:ln w="12700" cap="rnd">
            <a:solidFill>
              <a:schemeClr val="accent1">
                <a:alpha val="41000"/>
              </a:schemeClr>
            </a:solidFill>
          </a:ln>
        </p:spPr>
        <p:txBody>
          <a:bodyPr lIns="45719" rIns="45719"/>
          <a:lstStyle/>
          <a:p>
            <a:endParaRPr/>
          </a:p>
        </p:txBody>
      </p:sp>
      <p:sp>
        <p:nvSpPr>
          <p:cNvPr id="297"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3 Picture Column">
    <p:spTree>
      <p:nvGrpSpPr>
        <p:cNvPr id="1" name=""/>
        <p:cNvGrpSpPr/>
        <p:nvPr/>
      </p:nvGrpSpPr>
      <p:grpSpPr>
        <a:xfrm>
          <a:off x="0" y="0"/>
          <a:ext cx="0" cy="0"/>
          <a:chOff x="0" y="0"/>
          <a:chExt cx="0" cy="0"/>
        </a:xfrm>
      </p:grpSpPr>
      <p:grpSp>
        <p:nvGrpSpPr>
          <p:cNvPr id="313" name="Group 8"/>
          <p:cNvGrpSpPr/>
          <p:nvPr/>
        </p:nvGrpSpPr>
        <p:grpSpPr>
          <a:xfrm>
            <a:off x="0" y="-2373"/>
            <a:ext cx="12192001" cy="6867028"/>
            <a:chOff x="0" y="0"/>
            <a:chExt cx="12192000" cy="6867027"/>
          </a:xfrm>
        </p:grpSpPr>
        <p:sp>
          <p:nvSpPr>
            <p:cNvPr id="304" name="Rectangle 25"/>
            <p:cNvSpPr/>
            <p:nvPr/>
          </p:nvSpPr>
          <p:spPr>
            <a:xfrm>
              <a:off x="0" y="2373"/>
              <a:ext cx="12192000" cy="6858001"/>
            </a:xfrm>
            <a:prstGeom prst="rect">
              <a:avLst/>
            </a:prstGeom>
            <a:blipFill rotWithShape="1">
              <a:blip r:embed="rId2"/>
              <a:srcRect/>
              <a:stretch>
                <a:fillRect/>
              </a:stretch>
            </a:blipFill>
            <a:ln w="12700" cap="flat">
              <a:noFill/>
              <a:miter lim="400000"/>
            </a:ln>
            <a:effectLst/>
          </p:spPr>
          <p:txBody>
            <a:bodyPr wrap="square" lIns="45719" tIns="45719" rIns="45719" bIns="45719" numCol="1" anchor="t">
              <a:noAutofit/>
            </a:bodyPr>
            <a:lstStyle/>
            <a:p>
              <a:endParaRPr/>
            </a:p>
          </p:txBody>
        </p:sp>
        <p:sp>
          <p:nvSpPr>
            <p:cNvPr id="305"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306"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307"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308"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309"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310"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311"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12"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314" name="Rectangle 21"/>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315" name="Title Text"/>
          <p:cNvSpPr txBox="1">
            <a:spLocks noGrp="1"/>
          </p:cNvSpPr>
          <p:nvPr>
            <p:ph type="title"/>
          </p:nvPr>
        </p:nvSpPr>
        <p:spPr>
          <a:xfrm>
            <a:off x="1154952" y="973667"/>
            <a:ext cx="8761415" cy="706966"/>
          </a:xfrm>
          <a:prstGeom prst="rect">
            <a:avLst/>
          </a:prstGeom>
        </p:spPr>
        <p:txBody>
          <a:bodyPr>
            <a:normAutofit/>
          </a:bodyPr>
          <a:lstStyle/>
          <a:p>
            <a:r>
              <a:t>Title Text</a:t>
            </a:r>
          </a:p>
        </p:txBody>
      </p:sp>
      <p:sp>
        <p:nvSpPr>
          <p:cNvPr id="316" name="Body Level One…"/>
          <p:cNvSpPr txBox="1">
            <a:spLocks noGrp="1"/>
          </p:cNvSpPr>
          <p:nvPr>
            <p:ph type="body" sz="quarter" idx="1"/>
          </p:nvPr>
        </p:nvSpPr>
        <p:spPr>
          <a:xfrm>
            <a:off x="1154951" y="4532845"/>
            <a:ext cx="3050440" cy="576263"/>
          </a:xfrm>
          <a:prstGeom prst="rect">
            <a:avLst/>
          </a:prstGeom>
        </p:spPr>
        <p:txBody>
          <a:bodyPr anchor="b"/>
          <a:lstStyle>
            <a:lvl1pPr marL="0" indent="0">
              <a:buClrTx/>
              <a:buSzTx/>
              <a:buNone/>
              <a:defRPr sz="2400">
                <a:solidFill>
                  <a:schemeClr val="accent1"/>
                </a:solidFill>
              </a:defRPr>
            </a:lvl1pPr>
            <a:lvl2pPr marL="0" indent="457200">
              <a:buClrTx/>
              <a:buSzTx/>
              <a:buNone/>
              <a:defRPr sz="2400">
                <a:solidFill>
                  <a:schemeClr val="accent1"/>
                </a:solidFill>
              </a:defRPr>
            </a:lvl2pPr>
            <a:lvl3pPr marL="0" indent="914400">
              <a:buClrTx/>
              <a:buSzTx/>
              <a:buNone/>
              <a:defRPr sz="2400">
                <a:solidFill>
                  <a:schemeClr val="accent1"/>
                </a:solidFill>
              </a:defRPr>
            </a:lvl3pPr>
            <a:lvl4pPr marL="0" indent="1371600">
              <a:buClrTx/>
              <a:buSzTx/>
              <a:buNone/>
              <a:defRPr sz="2400">
                <a:solidFill>
                  <a:schemeClr val="accent1"/>
                </a:solidFill>
              </a:defRPr>
            </a:lvl4pPr>
            <a:lvl5pPr marL="0" indent="1828800">
              <a:buClrTx/>
              <a:buSzTx/>
              <a:buNone/>
              <a:defRPr sz="2400">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317" name="Picture Placeholder 2"/>
          <p:cNvSpPr>
            <a:spLocks noGrp="1"/>
          </p:cNvSpPr>
          <p:nvPr>
            <p:ph type="pic" sz="quarter" idx="21"/>
          </p:nvPr>
        </p:nvSpPr>
        <p:spPr>
          <a:xfrm>
            <a:off x="1334551" y="2603499"/>
            <a:ext cx="2691244" cy="1591512"/>
          </a:xfrm>
          <a:prstGeom prst="rect">
            <a:avLst/>
          </a:prstGeom>
          <a:effectLst>
            <a:outerShdw blurRad="50800" dist="50800" dir="5400000" rotWithShape="0">
              <a:srgbClr val="000000">
                <a:alpha val="43000"/>
              </a:srgbClr>
            </a:outerShdw>
          </a:effectLst>
        </p:spPr>
        <p:txBody>
          <a:bodyPr lIns="91439" rIns="91439">
            <a:noAutofit/>
          </a:bodyPr>
          <a:lstStyle/>
          <a:p>
            <a:endParaRPr/>
          </a:p>
        </p:txBody>
      </p:sp>
      <p:sp>
        <p:nvSpPr>
          <p:cNvPr id="318" name="Text Placeholder 3"/>
          <p:cNvSpPr>
            <a:spLocks noGrp="1"/>
          </p:cNvSpPr>
          <p:nvPr>
            <p:ph type="body" sz="quarter" idx="22"/>
          </p:nvPr>
        </p:nvSpPr>
        <p:spPr>
          <a:xfrm>
            <a:off x="1154952" y="5109107"/>
            <a:ext cx="3050438" cy="917950"/>
          </a:xfrm>
          <a:prstGeom prst="rect">
            <a:avLst/>
          </a:prstGeom>
        </p:spPr>
        <p:txBody>
          <a:bodyPr/>
          <a:lstStyle/>
          <a:p>
            <a:pPr marL="0" indent="0">
              <a:buClrTx/>
              <a:buSzTx/>
              <a:buNone/>
              <a:defRPr sz="1400"/>
            </a:pPr>
            <a:endParaRPr/>
          </a:p>
        </p:txBody>
      </p:sp>
      <p:sp>
        <p:nvSpPr>
          <p:cNvPr id="319" name="Text Placeholder 4"/>
          <p:cNvSpPr>
            <a:spLocks noGrp="1"/>
          </p:cNvSpPr>
          <p:nvPr>
            <p:ph type="body" sz="quarter" idx="23"/>
          </p:nvPr>
        </p:nvSpPr>
        <p:spPr>
          <a:xfrm>
            <a:off x="4572537" y="4532846"/>
            <a:ext cx="3046767" cy="651157"/>
          </a:xfrm>
          <a:prstGeom prst="rect">
            <a:avLst/>
          </a:prstGeom>
        </p:spPr>
        <p:txBody>
          <a:bodyPr anchor="b"/>
          <a:lstStyle/>
          <a:p>
            <a:pPr marL="0" indent="0">
              <a:buClrTx/>
              <a:buSzTx/>
              <a:buNone/>
              <a:defRPr sz="2400">
                <a:solidFill>
                  <a:schemeClr val="accent1"/>
                </a:solidFill>
              </a:defRPr>
            </a:pPr>
            <a:endParaRPr/>
          </a:p>
        </p:txBody>
      </p:sp>
      <p:sp>
        <p:nvSpPr>
          <p:cNvPr id="320" name="Picture Placeholder 2"/>
          <p:cNvSpPr>
            <a:spLocks noGrp="1"/>
          </p:cNvSpPr>
          <p:nvPr>
            <p:ph type="pic" sz="quarter" idx="24"/>
          </p:nvPr>
        </p:nvSpPr>
        <p:spPr>
          <a:xfrm>
            <a:off x="4748462" y="2603499"/>
            <a:ext cx="2691242" cy="1591512"/>
          </a:xfrm>
          <a:prstGeom prst="rect">
            <a:avLst/>
          </a:prstGeom>
          <a:effectLst>
            <a:outerShdw blurRad="50800" dist="50800" dir="5400000" rotWithShape="0">
              <a:srgbClr val="000000">
                <a:alpha val="43000"/>
              </a:srgbClr>
            </a:outerShdw>
          </a:effectLst>
        </p:spPr>
        <p:txBody>
          <a:bodyPr lIns="91439" rIns="91439">
            <a:noAutofit/>
          </a:bodyPr>
          <a:lstStyle/>
          <a:p>
            <a:endParaRPr/>
          </a:p>
        </p:txBody>
      </p:sp>
      <p:sp>
        <p:nvSpPr>
          <p:cNvPr id="321" name="Text Placeholder 3"/>
          <p:cNvSpPr>
            <a:spLocks noGrp="1"/>
          </p:cNvSpPr>
          <p:nvPr>
            <p:ph type="body" sz="quarter" idx="25"/>
          </p:nvPr>
        </p:nvSpPr>
        <p:spPr>
          <a:xfrm>
            <a:off x="4568864" y="5184002"/>
            <a:ext cx="3050439" cy="843057"/>
          </a:xfrm>
          <a:prstGeom prst="rect">
            <a:avLst/>
          </a:prstGeom>
        </p:spPr>
        <p:txBody>
          <a:bodyPr/>
          <a:lstStyle/>
          <a:p>
            <a:pPr marL="0" indent="0">
              <a:buClrTx/>
              <a:buSzTx/>
              <a:buNone/>
              <a:defRPr sz="1400"/>
            </a:pPr>
            <a:endParaRPr/>
          </a:p>
        </p:txBody>
      </p:sp>
      <p:sp>
        <p:nvSpPr>
          <p:cNvPr id="322" name="Text Placeholder 4"/>
          <p:cNvSpPr>
            <a:spLocks noGrp="1"/>
          </p:cNvSpPr>
          <p:nvPr>
            <p:ph type="body" sz="quarter" idx="26"/>
          </p:nvPr>
        </p:nvSpPr>
        <p:spPr>
          <a:xfrm>
            <a:off x="7983433" y="4532846"/>
            <a:ext cx="3050439" cy="651155"/>
          </a:xfrm>
          <a:prstGeom prst="rect">
            <a:avLst/>
          </a:prstGeom>
        </p:spPr>
        <p:txBody>
          <a:bodyPr anchor="b"/>
          <a:lstStyle/>
          <a:p>
            <a:pPr marL="0" indent="0">
              <a:buClrTx/>
              <a:buSzTx/>
              <a:buNone/>
              <a:defRPr sz="2400">
                <a:solidFill>
                  <a:schemeClr val="accent1"/>
                </a:solidFill>
              </a:defRPr>
            </a:pPr>
            <a:endParaRPr/>
          </a:p>
        </p:txBody>
      </p:sp>
      <p:sp>
        <p:nvSpPr>
          <p:cNvPr id="323" name="Picture Placeholder 2"/>
          <p:cNvSpPr>
            <a:spLocks noGrp="1"/>
          </p:cNvSpPr>
          <p:nvPr>
            <p:ph type="pic" sz="quarter" idx="27"/>
          </p:nvPr>
        </p:nvSpPr>
        <p:spPr>
          <a:xfrm>
            <a:off x="8163031" y="2603499"/>
            <a:ext cx="2691243" cy="1591512"/>
          </a:xfrm>
          <a:prstGeom prst="rect">
            <a:avLst/>
          </a:prstGeom>
          <a:effectLst>
            <a:outerShdw blurRad="50800" dist="50800" dir="5400000" rotWithShape="0">
              <a:srgbClr val="000000">
                <a:alpha val="43000"/>
              </a:srgbClr>
            </a:outerShdw>
          </a:effectLst>
        </p:spPr>
        <p:txBody>
          <a:bodyPr lIns="91439" rIns="91439">
            <a:noAutofit/>
          </a:bodyPr>
          <a:lstStyle/>
          <a:p>
            <a:endParaRPr/>
          </a:p>
        </p:txBody>
      </p:sp>
      <p:sp>
        <p:nvSpPr>
          <p:cNvPr id="324" name="Text Placeholder 3"/>
          <p:cNvSpPr>
            <a:spLocks noGrp="1"/>
          </p:cNvSpPr>
          <p:nvPr>
            <p:ph type="body" sz="quarter" idx="28"/>
          </p:nvPr>
        </p:nvSpPr>
        <p:spPr>
          <a:xfrm>
            <a:off x="7983433" y="5184001"/>
            <a:ext cx="3050438" cy="843054"/>
          </a:xfrm>
          <a:prstGeom prst="rect">
            <a:avLst/>
          </a:prstGeom>
        </p:spPr>
        <p:txBody>
          <a:bodyPr/>
          <a:lstStyle/>
          <a:p>
            <a:pPr marL="0" indent="0">
              <a:buClrTx/>
              <a:buSzTx/>
              <a:buNone/>
              <a:defRPr sz="1400"/>
            </a:pPr>
            <a:endParaRPr/>
          </a:p>
        </p:txBody>
      </p:sp>
      <p:sp>
        <p:nvSpPr>
          <p:cNvPr id="325" name="Straight Connector 16"/>
          <p:cNvSpPr/>
          <p:nvPr/>
        </p:nvSpPr>
        <p:spPr>
          <a:xfrm flipH="1">
            <a:off x="4388153" y="2603499"/>
            <a:ext cx="1" cy="3517595"/>
          </a:xfrm>
          <a:prstGeom prst="line">
            <a:avLst/>
          </a:prstGeom>
          <a:ln w="12700" cap="rnd">
            <a:solidFill>
              <a:schemeClr val="accent1">
                <a:alpha val="40000"/>
              </a:schemeClr>
            </a:solidFill>
          </a:ln>
        </p:spPr>
        <p:txBody>
          <a:bodyPr lIns="45719" rIns="45719"/>
          <a:lstStyle/>
          <a:p>
            <a:endParaRPr/>
          </a:p>
        </p:txBody>
      </p:sp>
      <p:sp>
        <p:nvSpPr>
          <p:cNvPr id="326" name="Straight Connector 17"/>
          <p:cNvSpPr/>
          <p:nvPr/>
        </p:nvSpPr>
        <p:spPr>
          <a:xfrm>
            <a:off x="7801905" y="2603500"/>
            <a:ext cx="1" cy="3492501"/>
          </a:xfrm>
          <a:prstGeom prst="line">
            <a:avLst/>
          </a:prstGeom>
          <a:ln w="12700" cap="rnd">
            <a:solidFill>
              <a:schemeClr val="accent1">
                <a:alpha val="40000"/>
              </a:schemeClr>
            </a:solidFill>
          </a:ln>
        </p:spPr>
        <p:txBody>
          <a:bodyPr lIns="45719" rIns="45719"/>
          <a:lstStyle/>
          <a:p>
            <a:endParaRPr/>
          </a:p>
        </p:txBody>
      </p:sp>
      <p:sp>
        <p:nvSpPr>
          <p:cNvPr id="327"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grpSp>
        <p:nvGrpSpPr>
          <p:cNvPr id="39" name="Group 8"/>
          <p:cNvGrpSpPr/>
          <p:nvPr/>
        </p:nvGrpSpPr>
        <p:grpSpPr>
          <a:xfrm>
            <a:off x="0" y="-2373"/>
            <a:ext cx="12192001" cy="6867028"/>
            <a:chOff x="0" y="0"/>
            <a:chExt cx="12192000" cy="6867027"/>
          </a:xfrm>
        </p:grpSpPr>
        <p:sp>
          <p:nvSpPr>
            <p:cNvPr id="30" name="Rectangle 25"/>
            <p:cNvSpPr/>
            <p:nvPr/>
          </p:nvSpPr>
          <p:spPr>
            <a:xfrm>
              <a:off x="0" y="2373"/>
              <a:ext cx="12192000" cy="6858001"/>
            </a:xfrm>
            <a:prstGeom prst="rect">
              <a:avLst/>
            </a:prstGeom>
            <a:blipFill rotWithShape="1">
              <a:blip r:embed="rId2"/>
              <a:srcRect/>
              <a:stretch>
                <a:fillRect/>
              </a:stretch>
            </a:blipFill>
            <a:ln w="12700" cap="flat">
              <a:noFill/>
              <a:miter lim="400000"/>
            </a:ln>
            <a:effectLst/>
          </p:spPr>
          <p:txBody>
            <a:bodyPr wrap="square" lIns="45719" tIns="45719" rIns="45719" bIns="45719" numCol="1" anchor="t">
              <a:noAutofit/>
            </a:bodyPr>
            <a:lstStyle/>
            <a:p>
              <a:endParaRPr/>
            </a:p>
          </p:txBody>
        </p:sp>
        <p:sp>
          <p:nvSpPr>
            <p:cNvPr id="31"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32"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33"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34"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35"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36"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37"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8"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40" name="Rectangle 21"/>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41" name="Title Text"/>
          <p:cNvSpPr txBox="1">
            <a:spLocks noGrp="1"/>
          </p:cNvSpPr>
          <p:nvPr>
            <p:ph type="title"/>
          </p:nvPr>
        </p:nvSpPr>
        <p:spPr>
          <a:xfrm>
            <a:off x="1154952" y="973667"/>
            <a:ext cx="8761415" cy="706966"/>
          </a:xfrm>
          <a:prstGeom prst="rect">
            <a:avLst/>
          </a:prstGeom>
        </p:spPr>
        <p:txBody>
          <a:bodyPr>
            <a:normAutofit/>
          </a:bodyPr>
          <a:lstStyle/>
          <a:p>
            <a:r>
              <a:t>Title Text</a:t>
            </a:r>
          </a:p>
        </p:txBody>
      </p:sp>
      <p:sp>
        <p:nvSpPr>
          <p:cNvPr id="42" name="Body Level One…"/>
          <p:cNvSpPr txBox="1">
            <a:spLocks noGrp="1"/>
          </p:cNvSpPr>
          <p:nvPr>
            <p:ph type="body" sz="half" idx="1"/>
          </p:nvPr>
        </p:nvSpPr>
        <p:spPr>
          <a:xfrm>
            <a:off x="1154954" y="2603500"/>
            <a:ext cx="8761413" cy="34163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3"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grpSp>
        <p:nvGrpSpPr>
          <p:cNvPr id="60" name="Group 12"/>
          <p:cNvGrpSpPr/>
          <p:nvPr/>
        </p:nvGrpSpPr>
        <p:grpSpPr>
          <a:xfrm>
            <a:off x="0" y="-2373"/>
            <a:ext cx="12192001" cy="6867028"/>
            <a:chOff x="0" y="0"/>
            <a:chExt cx="12192000" cy="6867027"/>
          </a:xfrm>
        </p:grpSpPr>
        <p:sp>
          <p:nvSpPr>
            <p:cNvPr id="50" name="Rectangle 10"/>
            <p:cNvSpPr/>
            <p:nvPr/>
          </p:nvSpPr>
          <p:spPr>
            <a:xfrm>
              <a:off x="0" y="2373"/>
              <a:ext cx="12192000" cy="6858001"/>
            </a:xfrm>
            <a:prstGeom prst="rect">
              <a:avLst/>
            </a:prstGeom>
            <a:blipFill rotWithShape="1">
              <a:blip r:embed="rId2"/>
              <a:srcRect/>
              <a:stretch>
                <a:fillRect/>
              </a:stretch>
            </a:blipFill>
            <a:ln w="12700" cap="flat">
              <a:noFill/>
              <a:miter lim="400000"/>
            </a:ln>
            <a:effectLst/>
          </p:spPr>
          <p:txBody>
            <a:bodyPr wrap="square" lIns="45719" tIns="45719" rIns="45719" bIns="45719" numCol="1" anchor="t">
              <a:noAutofit/>
            </a:bodyPr>
            <a:lstStyle/>
            <a:p>
              <a:endParaRPr/>
            </a:p>
          </p:txBody>
        </p:sp>
        <p:sp>
          <p:nvSpPr>
            <p:cNvPr id="51" name="Oval 13"/>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52"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53"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54"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55"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56" name="Rectangle 6"/>
            <p:cNvSpPr/>
            <p:nvPr/>
          </p:nvSpPr>
          <p:spPr>
            <a:xfrm>
              <a:off x="7289800" y="404538"/>
              <a:ext cx="4478866" cy="6053671"/>
            </a:xfrm>
            <a:prstGeom prst="rect">
              <a:avLst/>
            </a:prstGeom>
            <a:solidFill>
              <a:srgbClr val="FFFFFF"/>
            </a:solidFill>
            <a:ln w="12700" cap="flat">
              <a:noFill/>
              <a:miter lim="400000"/>
            </a:ln>
            <a:effectLst/>
          </p:spPr>
          <p:txBody>
            <a:bodyPr wrap="square" lIns="45719" tIns="45719" rIns="45719" bIns="45719" numCol="1" anchor="t">
              <a:noAutofit/>
            </a:bodyPr>
            <a:lstStyle/>
            <a:p>
              <a:endParaRPr/>
            </a:p>
          </p:txBody>
        </p:sp>
        <p:sp>
          <p:nvSpPr>
            <p:cNvPr id="57" name="Freeform 5"/>
            <p:cNvSpPr/>
            <p:nvPr/>
          </p:nvSpPr>
          <p:spPr>
            <a:xfrm rot="15922489">
              <a:off x="4698353" y="1828449"/>
              <a:ext cx="3299408" cy="440928"/>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58" name="Freeform 5"/>
            <p:cNvSpPr/>
            <p:nvPr/>
          </p:nvSpPr>
          <p:spPr>
            <a:xfrm rot="16200000">
              <a:off x="3787243" y="2804094"/>
              <a:ext cx="6053672" cy="125455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519"/>
                  </a:lnTo>
                  <a:lnTo>
                    <a:pt x="21600" y="21600"/>
                  </a:lnTo>
                  <a:lnTo>
                    <a:pt x="21600" y="19"/>
                  </a:lnTo>
                  <a:lnTo>
                    <a:pt x="21110" y="421"/>
                  </a:lnTo>
                  <a:lnTo>
                    <a:pt x="20622" y="805"/>
                  </a:lnTo>
                  <a:lnTo>
                    <a:pt x="20131" y="1180"/>
                  </a:lnTo>
                  <a:lnTo>
                    <a:pt x="19639" y="1501"/>
                  </a:lnTo>
                  <a:lnTo>
                    <a:pt x="19148" y="1825"/>
                  </a:lnTo>
                  <a:lnTo>
                    <a:pt x="18656" y="2128"/>
                  </a:lnTo>
                  <a:lnTo>
                    <a:pt x="18170" y="2387"/>
                  </a:lnTo>
                  <a:lnTo>
                    <a:pt x="17677" y="2633"/>
                  </a:lnTo>
                  <a:lnTo>
                    <a:pt x="17187" y="2857"/>
                  </a:lnTo>
                  <a:lnTo>
                    <a:pt x="16705" y="3051"/>
                  </a:lnTo>
                  <a:lnTo>
                    <a:pt x="16217" y="3245"/>
                  </a:lnTo>
                  <a:lnTo>
                    <a:pt x="15736" y="3407"/>
                  </a:lnTo>
                  <a:lnTo>
                    <a:pt x="15254" y="3534"/>
                  </a:lnTo>
                  <a:lnTo>
                    <a:pt x="14774" y="3667"/>
                  </a:lnTo>
                  <a:lnTo>
                    <a:pt x="14299" y="3777"/>
                  </a:lnTo>
                  <a:lnTo>
                    <a:pt x="13828" y="3856"/>
                  </a:lnTo>
                  <a:lnTo>
                    <a:pt x="13357" y="3923"/>
                  </a:lnTo>
                  <a:lnTo>
                    <a:pt x="12891" y="3988"/>
                  </a:lnTo>
                  <a:lnTo>
                    <a:pt x="12431" y="4018"/>
                  </a:lnTo>
                  <a:lnTo>
                    <a:pt x="11971" y="4050"/>
                  </a:lnTo>
                  <a:lnTo>
                    <a:pt x="11517" y="4066"/>
                  </a:lnTo>
                  <a:lnTo>
                    <a:pt x="11068" y="4050"/>
                  </a:lnTo>
                  <a:lnTo>
                    <a:pt x="10623" y="4050"/>
                  </a:lnTo>
                  <a:lnTo>
                    <a:pt x="10182" y="4018"/>
                  </a:lnTo>
                  <a:lnTo>
                    <a:pt x="9750" y="3969"/>
                  </a:lnTo>
                  <a:lnTo>
                    <a:pt x="9323" y="3923"/>
                  </a:lnTo>
                  <a:lnTo>
                    <a:pt x="8904" y="3872"/>
                  </a:lnTo>
                  <a:lnTo>
                    <a:pt x="8487" y="3794"/>
                  </a:lnTo>
                  <a:lnTo>
                    <a:pt x="8076" y="3710"/>
                  </a:lnTo>
                  <a:lnTo>
                    <a:pt x="7674" y="3634"/>
                  </a:lnTo>
                  <a:lnTo>
                    <a:pt x="6890" y="3421"/>
                  </a:lnTo>
                  <a:lnTo>
                    <a:pt x="6139" y="3194"/>
                  </a:lnTo>
                  <a:lnTo>
                    <a:pt x="5417" y="2957"/>
                  </a:lnTo>
                  <a:lnTo>
                    <a:pt x="4735" y="2695"/>
                  </a:lnTo>
                  <a:lnTo>
                    <a:pt x="4082" y="2422"/>
                  </a:lnTo>
                  <a:lnTo>
                    <a:pt x="3478" y="2128"/>
                  </a:lnTo>
                  <a:lnTo>
                    <a:pt x="2910" y="1839"/>
                  </a:lnTo>
                  <a:lnTo>
                    <a:pt x="2387" y="1550"/>
                  </a:lnTo>
                  <a:lnTo>
                    <a:pt x="1907" y="1277"/>
                  </a:lnTo>
                  <a:lnTo>
                    <a:pt x="1482" y="1018"/>
                  </a:lnTo>
                  <a:lnTo>
                    <a:pt x="1097" y="772"/>
                  </a:lnTo>
                  <a:lnTo>
                    <a:pt x="773" y="567"/>
                  </a:lnTo>
                  <a:lnTo>
                    <a:pt x="501" y="373"/>
                  </a:lnTo>
                  <a:lnTo>
                    <a:pt x="127" y="9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59"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61" name="Title Text"/>
          <p:cNvSpPr txBox="1">
            <a:spLocks noGrp="1"/>
          </p:cNvSpPr>
          <p:nvPr>
            <p:ph type="title"/>
          </p:nvPr>
        </p:nvSpPr>
        <p:spPr>
          <a:xfrm>
            <a:off x="1154955" y="2677645"/>
            <a:ext cx="4351025" cy="2283825"/>
          </a:xfrm>
          <a:prstGeom prst="rect">
            <a:avLst/>
          </a:prstGeom>
        </p:spPr>
        <p:txBody>
          <a:bodyPr>
            <a:normAutofit/>
          </a:bodyPr>
          <a:lstStyle>
            <a:lvl1pPr>
              <a:defRPr sz="4000"/>
            </a:lvl1pPr>
          </a:lstStyle>
          <a:p>
            <a:r>
              <a:t>Title Text</a:t>
            </a:r>
          </a:p>
        </p:txBody>
      </p:sp>
      <p:sp>
        <p:nvSpPr>
          <p:cNvPr id="62" name="Body Level One…"/>
          <p:cNvSpPr txBox="1">
            <a:spLocks noGrp="1"/>
          </p:cNvSpPr>
          <p:nvPr>
            <p:ph type="body" sz="quarter" idx="1"/>
          </p:nvPr>
        </p:nvSpPr>
        <p:spPr>
          <a:xfrm>
            <a:off x="6895558" y="2677643"/>
            <a:ext cx="3755380" cy="2283824"/>
          </a:xfrm>
          <a:prstGeom prst="rect">
            <a:avLst/>
          </a:prstGeom>
        </p:spPr>
        <p:txBody>
          <a:bodyPr anchor="ctr"/>
          <a:lstStyle>
            <a:lvl1pPr marL="0" indent="0">
              <a:buClrTx/>
              <a:buSzTx/>
              <a:buNone/>
              <a:defRPr sz="2000" cap="all">
                <a:solidFill>
                  <a:schemeClr val="accent1"/>
                </a:solidFill>
              </a:defRPr>
            </a:lvl1pPr>
            <a:lvl2pPr marL="0" indent="457200">
              <a:buClrTx/>
              <a:buSzTx/>
              <a:buNone/>
              <a:defRPr sz="2000" cap="all">
                <a:solidFill>
                  <a:schemeClr val="accent1"/>
                </a:solidFill>
              </a:defRPr>
            </a:lvl2pPr>
            <a:lvl3pPr marL="0" indent="914400">
              <a:buClrTx/>
              <a:buSzTx/>
              <a:buNone/>
              <a:defRPr sz="2000" cap="all">
                <a:solidFill>
                  <a:schemeClr val="accent1"/>
                </a:solidFill>
              </a:defRPr>
            </a:lvl3pPr>
            <a:lvl4pPr marL="0" indent="1371600">
              <a:buClrTx/>
              <a:buSzTx/>
              <a:buNone/>
              <a:defRPr sz="2000" cap="all">
                <a:solidFill>
                  <a:schemeClr val="accent1"/>
                </a:solidFill>
              </a:defRPr>
            </a:lvl4pPr>
            <a:lvl5pPr marL="0" indent="1828800">
              <a:buClrTx/>
              <a:buSzTx/>
              <a:buNone/>
              <a:defRPr sz="2000" cap="all">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63" name="Rectangle 14"/>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grpSp>
        <p:nvGrpSpPr>
          <p:cNvPr id="80" name="Group 8"/>
          <p:cNvGrpSpPr/>
          <p:nvPr/>
        </p:nvGrpSpPr>
        <p:grpSpPr>
          <a:xfrm>
            <a:off x="0" y="-2373"/>
            <a:ext cx="12192001" cy="6867028"/>
            <a:chOff x="0" y="0"/>
            <a:chExt cx="12192000" cy="6867027"/>
          </a:xfrm>
        </p:grpSpPr>
        <p:sp>
          <p:nvSpPr>
            <p:cNvPr id="71" name="Rectangle 25"/>
            <p:cNvSpPr/>
            <p:nvPr/>
          </p:nvSpPr>
          <p:spPr>
            <a:xfrm>
              <a:off x="0" y="2373"/>
              <a:ext cx="12192000" cy="6858001"/>
            </a:xfrm>
            <a:prstGeom prst="rect">
              <a:avLst/>
            </a:prstGeom>
            <a:blipFill rotWithShape="1">
              <a:blip r:embed="rId2"/>
              <a:srcRect/>
              <a:stretch>
                <a:fillRect/>
              </a:stretch>
            </a:blipFill>
            <a:ln w="12700" cap="flat">
              <a:noFill/>
              <a:miter lim="400000"/>
            </a:ln>
            <a:effectLst/>
          </p:spPr>
          <p:txBody>
            <a:bodyPr wrap="square" lIns="45719" tIns="45719" rIns="45719" bIns="45719" numCol="1" anchor="t">
              <a:noAutofit/>
            </a:bodyPr>
            <a:lstStyle/>
            <a:p>
              <a:endParaRPr/>
            </a:p>
          </p:txBody>
        </p:sp>
        <p:sp>
          <p:nvSpPr>
            <p:cNvPr id="72"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73"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74"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75"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76"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77"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78"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79"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81" name="Rectangle 21"/>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82" name="Title Text"/>
          <p:cNvSpPr txBox="1">
            <a:spLocks noGrp="1"/>
          </p:cNvSpPr>
          <p:nvPr>
            <p:ph type="title"/>
          </p:nvPr>
        </p:nvSpPr>
        <p:spPr>
          <a:xfrm>
            <a:off x="1154952" y="973667"/>
            <a:ext cx="8761415" cy="706966"/>
          </a:xfrm>
          <a:prstGeom prst="rect">
            <a:avLst/>
          </a:prstGeom>
        </p:spPr>
        <p:txBody>
          <a:bodyPr>
            <a:normAutofit/>
          </a:bodyPr>
          <a:lstStyle/>
          <a:p>
            <a:r>
              <a:t>Title Text</a:t>
            </a:r>
          </a:p>
        </p:txBody>
      </p:sp>
      <p:sp>
        <p:nvSpPr>
          <p:cNvPr id="83" name="Body Level One…"/>
          <p:cNvSpPr txBox="1">
            <a:spLocks noGrp="1"/>
          </p:cNvSpPr>
          <p:nvPr>
            <p:ph type="body" sz="quarter" idx="1"/>
          </p:nvPr>
        </p:nvSpPr>
        <p:spPr>
          <a:xfrm>
            <a:off x="1154954" y="2603500"/>
            <a:ext cx="4825159" cy="3416302"/>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4"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Comparison">
    <p:spTree>
      <p:nvGrpSpPr>
        <p:cNvPr id="1" name=""/>
        <p:cNvGrpSpPr/>
        <p:nvPr/>
      </p:nvGrpSpPr>
      <p:grpSpPr>
        <a:xfrm>
          <a:off x="0" y="0"/>
          <a:ext cx="0" cy="0"/>
          <a:chOff x="0" y="0"/>
          <a:chExt cx="0" cy="0"/>
        </a:xfrm>
      </p:grpSpPr>
      <p:grpSp>
        <p:nvGrpSpPr>
          <p:cNvPr id="100" name="Group 8"/>
          <p:cNvGrpSpPr/>
          <p:nvPr/>
        </p:nvGrpSpPr>
        <p:grpSpPr>
          <a:xfrm>
            <a:off x="0" y="-2373"/>
            <a:ext cx="12192001" cy="6867028"/>
            <a:chOff x="0" y="0"/>
            <a:chExt cx="12192000" cy="6867027"/>
          </a:xfrm>
        </p:grpSpPr>
        <p:sp>
          <p:nvSpPr>
            <p:cNvPr id="91" name="Rectangle 25"/>
            <p:cNvSpPr/>
            <p:nvPr/>
          </p:nvSpPr>
          <p:spPr>
            <a:xfrm>
              <a:off x="0" y="2373"/>
              <a:ext cx="12192000" cy="6858001"/>
            </a:xfrm>
            <a:prstGeom prst="rect">
              <a:avLst/>
            </a:prstGeom>
            <a:blipFill rotWithShape="1">
              <a:blip r:embed="rId2"/>
              <a:srcRect/>
              <a:stretch>
                <a:fillRect/>
              </a:stretch>
            </a:blipFill>
            <a:ln w="12700" cap="flat">
              <a:noFill/>
              <a:miter lim="400000"/>
            </a:ln>
            <a:effectLst/>
          </p:spPr>
          <p:txBody>
            <a:bodyPr wrap="square" lIns="45719" tIns="45719" rIns="45719" bIns="45719" numCol="1" anchor="t">
              <a:noAutofit/>
            </a:bodyPr>
            <a:lstStyle/>
            <a:p>
              <a:endParaRPr/>
            </a:p>
          </p:txBody>
        </p:sp>
        <p:sp>
          <p:nvSpPr>
            <p:cNvPr id="92"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93"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94"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95"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96"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97"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98"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9"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01" name="Rectangle 21"/>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102" name="Title Text"/>
          <p:cNvSpPr txBox="1">
            <a:spLocks noGrp="1"/>
          </p:cNvSpPr>
          <p:nvPr>
            <p:ph type="title"/>
          </p:nvPr>
        </p:nvSpPr>
        <p:spPr>
          <a:xfrm>
            <a:off x="1154952" y="973667"/>
            <a:ext cx="8761415" cy="706966"/>
          </a:xfrm>
          <a:prstGeom prst="rect">
            <a:avLst/>
          </a:prstGeom>
        </p:spPr>
        <p:txBody>
          <a:bodyPr>
            <a:normAutofit/>
          </a:bodyPr>
          <a:lstStyle/>
          <a:p>
            <a:r>
              <a:t>Title Text</a:t>
            </a:r>
          </a:p>
        </p:txBody>
      </p:sp>
      <p:sp>
        <p:nvSpPr>
          <p:cNvPr id="103" name="Body Level One…"/>
          <p:cNvSpPr txBox="1">
            <a:spLocks noGrp="1"/>
          </p:cNvSpPr>
          <p:nvPr>
            <p:ph type="body" sz="quarter" idx="1"/>
          </p:nvPr>
        </p:nvSpPr>
        <p:spPr>
          <a:xfrm>
            <a:off x="1154954" y="2603500"/>
            <a:ext cx="4825158" cy="576263"/>
          </a:xfrm>
          <a:prstGeom prst="rect">
            <a:avLst/>
          </a:prstGeom>
        </p:spPr>
        <p:txBody>
          <a:bodyPr anchor="b"/>
          <a:lstStyle>
            <a:lvl1pPr marL="0" indent="0">
              <a:buClrTx/>
              <a:buSzTx/>
              <a:buNone/>
              <a:defRPr sz="2400">
                <a:solidFill>
                  <a:schemeClr val="accent1"/>
                </a:solidFill>
              </a:defRPr>
            </a:lvl1pPr>
            <a:lvl2pPr marL="0" indent="457200">
              <a:buClrTx/>
              <a:buSzTx/>
              <a:buNone/>
              <a:defRPr sz="2400">
                <a:solidFill>
                  <a:schemeClr val="accent1"/>
                </a:solidFill>
              </a:defRPr>
            </a:lvl2pPr>
            <a:lvl3pPr marL="0" indent="914400">
              <a:buClrTx/>
              <a:buSzTx/>
              <a:buNone/>
              <a:defRPr sz="2400">
                <a:solidFill>
                  <a:schemeClr val="accent1"/>
                </a:solidFill>
              </a:defRPr>
            </a:lvl3pPr>
            <a:lvl4pPr marL="0" indent="1371600">
              <a:buClrTx/>
              <a:buSzTx/>
              <a:buNone/>
              <a:defRPr sz="2400">
                <a:solidFill>
                  <a:schemeClr val="accent1"/>
                </a:solidFill>
              </a:defRPr>
            </a:lvl4pPr>
            <a:lvl5pPr marL="0" indent="1828800">
              <a:buClrTx/>
              <a:buSzTx/>
              <a:buNone/>
              <a:defRPr sz="2400">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104" name="Text Placeholder 4"/>
          <p:cNvSpPr>
            <a:spLocks noGrp="1"/>
          </p:cNvSpPr>
          <p:nvPr>
            <p:ph type="body" sz="quarter" idx="21"/>
          </p:nvPr>
        </p:nvSpPr>
        <p:spPr>
          <a:xfrm>
            <a:off x="6208712" y="2603499"/>
            <a:ext cx="4825160" cy="576264"/>
          </a:xfrm>
          <a:prstGeom prst="rect">
            <a:avLst/>
          </a:prstGeom>
        </p:spPr>
        <p:txBody>
          <a:bodyPr anchor="b"/>
          <a:lstStyle/>
          <a:p>
            <a:pPr marL="0" indent="0">
              <a:buClrTx/>
              <a:buSzTx/>
              <a:buNone/>
              <a:defRPr sz="2400">
                <a:solidFill>
                  <a:schemeClr val="accent1"/>
                </a:solidFill>
              </a:defRPr>
            </a:pPr>
            <a:endParaRPr/>
          </a:p>
        </p:txBody>
      </p:sp>
      <p:sp>
        <p:nvSpPr>
          <p:cNvPr id="105"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grpSp>
        <p:nvGrpSpPr>
          <p:cNvPr id="121" name="Group 8"/>
          <p:cNvGrpSpPr/>
          <p:nvPr/>
        </p:nvGrpSpPr>
        <p:grpSpPr>
          <a:xfrm>
            <a:off x="0" y="-2373"/>
            <a:ext cx="12192001" cy="6867028"/>
            <a:chOff x="0" y="0"/>
            <a:chExt cx="12192000" cy="6867027"/>
          </a:xfrm>
        </p:grpSpPr>
        <p:sp>
          <p:nvSpPr>
            <p:cNvPr id="112" name="Rectangle 25"/>
            <p:cNvSpPr/>
            <p:nvPr/>
          </p:nvSpPr>
          <p:spPr>
            <a:xfrm>
              <a:off x="0" y="2373"/>
              <a:ext cx="12192000" cy="6858001"/>
            </a:xfrm>
            <a:prstGeom prst="rect">
              <a:avLst/>
            </a:prstGeom>
            <a:blipFill rotWithShape="1">
              <a:blip r:embed="rId2"/>
              <a:srcRect/>
              <a:stretch>
                <a:fillRect/>
              </a:stretch>
            </a:blipFill>
            <a:ln w="12700" cap="flat">
              <a:noFill/>
              <a:miter lim="400000"/>
            </a:ln>
            <a:effectLst/>
          </p:spPr>
          <p:txBody>
            <a:bodyPr wrap="square" lIns="45719" tIns="45719" rIns="45719" bIns="45719" numCol="1" anchor="t">
              <a:noAutofit/>
            </a:bodyPr>
            <a:lstStyle/>
            <a:p>
              <a:endParaRPr/>
            </a:p>
          </p:txBody>
        </p:sp>
        <p:sp>
          <p:nvSpPr>
            <p:cNvPr id="113"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14"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15"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16"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17"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18" name="Freeform 5"/>
            <p:cNvSpPr/>
            <p:nvPr/>
          </p:nvSpPr>
          <p:spPr>
            <a:xfrm rot="21010067">
              <a:off x="8490951" y="1799890"/>
              <a:ext cx="3299408" cy="440927"/>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119" name="Freeform 5"/>
            <p:cNvSpPr/>
            <p:nvPr/>
          </p:nvSpPr>
          <p:spPr>
            <a:xfrm>
              <a:off x="459506" y="1868778"/>
              <a:ext cx="11277601" cy="45339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8"/>
                  </a:lnTo>
                  <a:lnTo>
                    <a:pt x="21110" y="197"/>
                  </a:lnTo>
                  <a:lnTo>
                    <a:pt x="20621" y="378"/>
                  </a:lnTo>
                  <a:lnTo>
                    <a:pt x="20131" y="552"/>
                  </a:lnTo>
                  <a:lnTo>
                    <a:pt x="19639" y="703"/>
                  </a:lnTo>
                  <a:lnTo>
                    <a:pt x="19149" y="855"/>
                  </a:lnTo>
                  <a:lnTo>
                    <a:pt x="18657" y="998"/>
                  </a:lnTo>
                  <a:lnTo>
                    <a:pt x="18170" y="1119"/>
                  </a:lnTo>
                  <a:lnTo>
                    <a:pt x="17678" y="1233"/>
                  </a:lnTo>
                  <a:lnTo>
                    <a:pt x="17188" y="1339"/>
                  </a:lnTo>
                  <a:lnTo>
                    <a:pt x="16705" y="1429"/>
                  </a:lnTo>
                  <a:lnTo>
                    <a:pt x="16218" y="1520"/>
                  </a:lnTo>
                  <a:lnTo>
                    <a:pt x="15735" y="1596"/>
                  </a:lnTo>
                  <a:lnTo>
                    <a:pt x="14774" y="1717"/>
                  </a:lnTo>
                  <a:lnTo>
                    <a:pt x="14300" y="1770"/>
                  </a:lnTo>
                  <a:lnTo>
                    <a:pt x="13828" y="1808"/>
                  </a:lnTo>
                  <a:lnTo>
                    <a:pt x="13357" y="1838"/>
                  </a:lnTo>
                  <a:lnTo>
                    <a:pt x="12892" y="1868"/>
                  </a:lnTo>
                  <a:lnTo>
                    <a:pt x="12430" y="1883"/>
                  </a:lnTo>
                  <a:lnTo>
                    <a:pt x="11971" y="1898"/>
                  </a:lnTo>
                  <a:lnTo>
                    <a:pt x="11518" y="1906"/>
                  </a:lnTo>
                  <a:lnTo>
                    <a:pt x="11068" y="1898"/>
                  </a:lnTo>
                  <a:lnTo>
                    <a:pt x="10624" y="1898"/>
                  </a:lnTo>
                  <a:lnTo>
                    <a:pt x="10183" y="1883"/>
                  </a:lnTo>
                  <a:lnTo>
                    <a:pt x="9751" y="1861"/>
                  </a:lnTo>
                  <a:lnTo>
                    <a:pt x="9322" y="1838"/>
                  </a:lnTo>
                  <a:lnTo>
                    <a:pt x="8903" y="1815"/>
                  </a:lnTo>
                  <a:lnTo>
                    <a:pt x="8486" y="1777"/>
                  </a:lnTo>
                  <a:lnTo>
                    <a:pt x="8076" y="1739"/>
                  </a:lnTo>
                  <a:lnTo>
                    <a:pt x="7674" y="1702"/>
                  </a:lnTo>
                  <a:lnTo>
                    <a:pt x="6890" y="1603"/>
                  </a:lnTo>
                  <a:lnTo>
                    <a:pt x="6139" y="1497"/>
                  </a:lnTo>
                  <a:lnTo>
                    <a:pt x="5418" y="1384"/>
                  </a:lnTo>
                  <a:lnTo>
                    <a:pt x="4734" y="1263"/>
                  </a:lnTo>
                  <a:lnTo>
                    <a:pt x="4083" y="1134"/>
                  </a:lnTo>
                  <a:lnTo>
                    <a:pt x="3478" y="998"/>
                  </a:lnTo>
                  <a:lnTo>
                    <a:pt x="2910" y="862"/>
                  </a:lnTo>
                  <a:lnTo>
                    <a:pt x="2387" y="726"/>
                  </a:lnTo>
                  <a:lnTo>
                    <a:pt x="1906" y="597"/>
                  </a:lnTo>
                  <a:lnTo>
                    <a:pt x="1481" y="476"/>
                  </a:lnTo>
                  <a:lnTo>
                    <a:pt x="1098" y="363"/>
                  </a:lnTo>
                  <a:lnTo>
                    <a:pt x="772" y="265"/>
                  </a:lnTo>
                  <a:lnTo>
                    <a:pt x="502" y="174"/>
                  </a:lnTo>
                  <a:lnTo>
                    <a:pt x="128" y="4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20"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22" name="Rectangle 21"/>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123" name="Title Text"/>
          <p:cNvSpPr txBox="1">
            <a:spLocks noGrp="1"/>
          </p:cNvSpPr>
          <p:nvPr>
            <p:ph type="title"/>
          </p:nvPr>
        </p:nvSpPr>
        <p:spPr>
          <a:xfrm>
            <a:off x="1154952" y="973667"/>
            <a:ext cx="8761415" cy="706966"/>
          </a:xfrm>
          <a:prstGeom prst="rect">
            <a:avLst/>
          </a:prstGeom>
        </p:spPr>
        <p:txBody>
          <a:bodyPr>
            <a:normAutofit/>
          </a:bodyPr>
          <a:lstStyle/>
          <a:p>
            <a:r>
              <a:t>Title Text</a:t>
            </a:r>
          </a:p>
        </p:txBody>
      </p:sp>
      <p:sp>
        <p:nvSpPr>
          <p:cNvPr id="124"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31"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Content with Caption">
    <p:spTree>
      <p:nvGrpSpPr>
        <p:cNvPr id="1" name=""/>
        <p:cNvGrpSpPr/>
        <p:nvPr/>
      </p:nvGrpSpPr>
      <p:grpSpPr>
        <a:xfrm>
          <a:off x="0" y="0"/>
          <a:ext cx="0" cy="0"/>
          <a:chOff x="0" y="0"/>
          <a:chExt cx="0" cy="0"/>
        </a:xfrm>
      </p:grpSpPr>
      <p:grpSp>
        <p:nvGrpSpPr>
          <p:cNvPr id="148" name="Group 13"/>
          <p:cNvGrpSpPr/>
          <p:nvPr/>
        </p:nvGrpSpPr>
        <p:grpSpPr>
          <a:xfrm>
            <a:off x="0" y="-2373"/>
            <a:ext cx="12192001" cy="6867028"/>
            <a:chOff x="0" y="0"/>
            <a:chExt cx="12192000" cy="6867027"/>
          </a:xfrm>
        </p:grpSpPr>
        <p:sp>
          <p:nvSpPr>
            <p:cNvPr id="138" name="Rectangle 11"/>
            <p:cNvSpPr/>
            <p:nvPr/>
          </p:nvSpPr>
          <p:spPr>
            <a:xfrm>
              <a:off x="0" y="2373"/>
              <a:ext cx="12192000" cy="6858001"/>
            </a:xfrm>
            <a:prstGeom prst="rect">
              <a:avLst/>
            </a:prstGeom>
            <a:blipFill rotWithShape="1">
              <a:blip r:embed="rId2"/>
              <a:srcRect/>
              <a:stretch>
                <a:fillRect/>
              </a:stretch>
            </a:blipFill>
            <a:ln w="12700" cap="flat">
              <a:noFill/>
              <a:miter lim="400000"/>
            </a:ln>
            <a:effectLst/>
          </p:spPr>
          <p:txBody>
            <a:bodyPr wrap="square" lIns="45719" tIns="45719" rIns="45719" bIns="45719" numCol="1" anchor="t">
              <a:noAutofit/>
            </a:bodyPr>
            <a:lstStyle/>
            <a:p>
              <a:endParaRPr/>
            </a:p>
          </p:txBody>
        </p:sp>
        <p:sp>
          <p:nvSpPr>
            <p:cNvPr id="139" name="Oval 15"/>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40" name="Oval 16"/>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41" name="Oval 17"/>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42" name="Oval 18"/>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43" name="Oval 19"/>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44" name="Rectangle 7"/>
            <p:cNvSpPr/>
            <p:nvPr/>
          </p:nvSpPr>
          <p:spPr>
            <a:xfrm>
              <a:off x="5713412" y="404538"/>
              <a:ext cx="6055253" cy="6053671"/>
            </a:xfrm>
            <a:prstGeom prst="rect">
              <a:avLst/>
            </a:prstGeom>
            <a:solidFill>
              <a:srgbClr val="FFFFFF"/>
            </a:solidFill>
            <a:ln w="12700" cap="flat">
              <a:noFill/>
              <a:miter lim="400000"/>
            </a:ln>
            <a:effectLst/>
          </p:spPr>
          <p:txBody>
            <a:bodyPr wrap="square" lIns="45719" tIns="45719" rIns="45719" bIns="45719" numCol="1" anchor="t">
              <a:noAutofit/>
            </a:bodyPr>
            <a:lstStyle/>
            <a:p>
              <a:endParaRPr/>
            </a:p>
          </p:txBody>
        </p:sp>
        <p:sp>
          <p:nvSpPr>
            <p:cNvPr id="145" name="Freeform 5"/>
            <p:cNvSpPr/>
            <p:nvPr/>
          </p:nvSpPr>
          <p:spPr>
            <a:xfrm rot="15922489">
              <a:off x="3140486" y="1828449"/>
              <a:ext cx="3299407" cy="440928"/>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146" name="Freeform 5"/>
            <p:cNvSpPr/>
            <p:nvPr/>
          </p:nvSpPr>
          <p:spPr>
            <a:xfrm rot="16200000">
              <a:off x="2229376" y="2804094"/>
              <a:ext cx="6053672" cy="125455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519"/>
                  </a:lnTo>
                  <a:lnTo>
                    <a:pt x="21600" y="21600"/>
                  </a:lnTo>
                  <a:lnTo>
                    <a:pt x="21600" y="19"/>
                  </a:lnTo>
                  <a:lnTo>
                    <a:pt x="21110" y="421"/>
                  </a:lnTo>
                  <a:lnTo>
                    <a:pt x="20622" y="805"/>
                  </a:lnTo>
                  <a:lnTo>
                    <a:pt x="20131" y="1180"/>
                  </a:lnTo>
                  <a:lnTo>
                    <a:pt x="19639" y="1501"/>
                  </a:lnTo>
                  <a:lnTo>
                    <a:pt x="19148" y="1825"/>
                  </a:lnTo>
                  <a:lnTo>
                    <a:pt x="18656" y="2128"/>
                  </a:lnTo>
                  <a:lnTo>
                    <a:pt x="18170" y="2387"/>
                  </a:lnTo>
                  <a:lnTo>
                    <a:pt x="17677" y="2633"/>
                  </a:lnTo>
                  <a:lnTo>
                    <a:pt x="17187" y="2857"/>
                  </a:lnTo>
                  <a:lnTo>
                    <a:pt x="16705" y="3051"/>
                  </a:lnTo>
                  <a:lnTo>
                    <a:pt x="16217" y="3245"/>
                  </a:lnTo>
                  <a:lnTo>
                    <a:pt x="15736" y="3407"/>
                  </a:lnTo>
                  <a:lnTo>
                    <a:pt x="15254" y="3534"/>
                  </a:lnTo>
                  <a:lnTo>
                    <a:pt x="14774" y="3667"/>
                  </a:lnTo>
                  <a:lnTo>
                    <a:pt x="14299" y="3777"/>
                  </a:lnTo>
                  <a:lnTo>
                    <a:pt x="13828" y="3856"/>
                  </a:lnTo>
                  <a:lnTo>
                    <a:pt x="13357" y="3923"/>
                  </a:lnTo>
                  <a:lnTo>
                    <a:pt x="12891" y="3988"/>
                  </a:lnTo>
                  <a:lnTo>
                    <a:pt x="12431" y="4018"/>
                  </a:lnTo>
                  <a:lnTo>
                    <a:pt x="11971" y="4050"/>
                  </a:lnTo>
                  <a:lnTo>
                    <a:pt x="11517" y="4066"/>
                  </a:lnTo>
                  <a:lnTo>
                    <a:pt x="11068" y="4050"/>
                  </a:lnTo>
                  <a:lnTo>
                    <a:pt x="10623" y="4050"/>
                  </a:lnTo>
                  <a:lnTo>
                    <a:pt x="10182" y="4018"/>
                  </a:lnTo>
                  <a:lnTo>
                    <a:pt x="9750" y="3969"/>
                  </a:lnTo>
                  <a:lnTo>
                    <a:pt x="9323" y="3923"/>
                  </a:lnTo>
                  <a:lnTo>
                    <a:pt x="8904" y="3872"/>
                  </a:lnTo>
                  <a:lnTo>
                    <a:pt x="8487" y="3794"/>
                  </a:lnTo>
                  <a:lnTo>
                    <a:pt x="8076" y="3710"/>
                  </a:lnTo>
                  <a:lnTo>
                    <a:pt x="7674" y="3634"/>
                  </a:lnTo>
                  <a:lnTo>
                    <a:pt x="6890" y="3421"/>
                  </a:lnTo>
                  <a:lnTo>
                    <a:pt x="6139" y="3194"/>
                  </a:lnTo>
                  <a:lnTo>
                    <a:pt x="5417" y="2957"/>
                  </a:lnTo>
                  <a:lnTo>
                    <a:pt x="4735" y="2695"/>
                  </a:lnTo>
                  <a:lnTo>
                    <a:pt x="4082" y="2422"/>
                  </a:lnTo>
                  <a:lnTo>
                    <a:pt x="3478" y="2128"/>
                  </a:lnTo>
                  <a:lnTo>
                    <a:pt x="2910" y="1839"/>
                  </a:lnTo>
                  <a:lnTo>
                    <a:pt x="2387" y="1550"/>
                  </a:lnTo>
                  <a:lnTo>
                    <a:pt x="1907" y="1277"/>
                  </a:lnTo>
                  <a:lnTo>
                    <a:pt x="1482" y="1018"/>
                  </a:lnTo>
                  <a:lnTo>
                    <a:pt x="1097" y="772"/>
                  </a:lnTo>
                  <a:lnTo>
                    <a:pt x="773" y="567"/>
                  </a:lnTo>
                  <a:lnTo>
                    <a:pt x="501" y="373"/>
                  </a:lnTo>
                  <a:lnTo>
                    <a:pt x="127" y="9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47"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49" name="Title Text"/>
          <p:cNvSpPr txBox="1">
            <a:spLocks noGrp="1"/>
          </p:cNvSpPr>
          <p:nvPr>
            <p:ph type="title"/>
          </p:nvPr>
        </p:nvSpPr>
        <p:spPr>
          <a:xfrm>
            <a:off x="1154954" y="1295400"/>
            <a:ext cx="2793159" cy="1600200"/>
          </a:xfrm>
          <a:prstGeom prst="rect">
            <a:avLst/>
          </a:prstGeom>
        </p:spPr>
        <p:txBody>
          <a:bodyPr anchor="b">
            <a:normAutofit/>
          </a:bodyPr>
          <a:lstStyle>
            <a:lvl1pPr>
              <a:defRPr sz="2400"/>
            </a:lvl1pPr>
          </a:lstStyle>
          <a:p>
            <a:r>
              <a:t>Title Text</a:t>
            </a:r>
          </a:p>
        </p:txBody>
      </p:sp>
      <p:sp>
        <p:nvSpPr>
          <p:cNvPr id="150" name="Body Level One…"/>
          <p:cNvSpPr txBox="1">
            <a:spLocks noGrp="1"/>
          </p:cNvSpPr>
          <p:nvPr>
            <p:ph type="body" sz="half" idx="1"/>
          </p:nvPr>
        </p:nvSpPr>
        <p:spPr>
          <a:xfrm>
            <a:off x="5781145" y="1447800"/>
            <a:ext cx="5190066" cy="4572000"/>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51" name="Text Placeholder 3"/>
          <p:cNvSpPr>
            <a:spLocks noGrp="1"/>
          </p:cNvSpPr>
          <p:nvPr>
            <p:ph type="body" sz="quarter" idx="21"/>
          </p:nvPr>
        </p:nvSpPr>
        <p:spPr>
          <a:xfrm>
            <a:off x="1154954" y="2895600"/>
            <a:ext cx="2793159" cy="3129279"/>
          </a:xfrm>
          <a:prstGeom prst="rect">
            <a:avLst/>
          </a:prstGeom>
        </p:spPr>
        <p:txBody>
          <a:bodyPr/>
          <a:lstStyle/>
          <a:p>
            <a:pPr marL="0" indent="0">
              <a:buClrTx/>
              <a:buSzTx/>
              <a:buNone/>
              <a:defRPr sz="1400">
                <a:solidFill>
                  <a:schemeClr val="accent1"/>
                </a:solidFill>
              </a:defRPr>
            </a:pPr>
            <a:endParaRPr/>
          </a:p>
        </p:txBody>
      </p:sp>
      <p:sp>
        <p:nvSpPr>
          <p:cNvPr id="152" name="Rectangle 14"/>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153"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icture with Caption">
    <p:spTree>
      <p:nvGrpSpPr>
        <p:cNvPr id="1" name=""/>
        <p:cNvGrpSpPr/>
        <p:nvPr/>
      </p:nvGrpSpPr>
      <p:grpSpPr>
        <a:xfrm>
          <a:off x="0" y="0"/>
          <a:ext cx="0" cy="0"/>
          <a:chOff x="0" y="0"/>
          <a:chExt cx="0" cy="0"/>
        </a:xfrm>
      </p:grpSpPr>
      <p:grpSp>
        <p:nvGrpSpPr>
          <p:cNvPr id="170" name="Group 19"/>
          <p:cNvGrpSpPr/>
          <p:nvPr/>
        </p:nvGrpSpPr>
        <p:grpSpPr>
          <a:xfrm>
            <a:off x="0" y="-2373"/>
            <a:ext cx="12192001" cy="6867028"/>
            <a:chOff x="0" y="0"/>
            <a:chExt cx="12192000" cy="6867027"/>
          </a:xfrm>
        </p:grpSpPr>
        <p:sp>
          <p:nvSpPr>
            <p:cNvPr id="160" name="Rectangle 11"/>
            <p:cNvSpPr/>
            <p:nvPr/>
          </p:nvSpPr>
          <p:spPr>
            <a:xfrm>
              <a:off x="0" y="2373"/>
              <a:ext cx="12192000" cy="6858001"/>
            </a:xfrm>
            <a:prstGeom prst="rect">
              <a:avLst/>
            </a:prstGeom>
            <a:blipFill rotWithShape="1">
              <a:blip r:embed="rId2"/>
              <a:srcRect/>
              <a:stretch>
                <a:fillRect/>
              </a:stretch>
            </a:blipFill>
            <a:ln w="12700" cap="flat">
              <a:noFill/>
              <a:miter lim="400000"/>
            </a:ln>
            <a:effectLst/>
          </p:spPr>
          <p:txBody>
            <a:bodyPr wrap="square" lIns="45719" tIns="45719" rIns="45719" bIns="45719" numCol="1" anchor="t">
              <a:noAutofit/>
            </a:bodyPr>
            <a:lstStyle/>
            <a:p>
              <a:endParaRPr/>
            </a:p>
          </p:txBody>
        </p:sp>
        <p:sp>
          <p:nvSpPr>
            <p:cNvPr id="161" name="Oval 14"/>
            <p:cNvSpPr/>
            <p:nvPr/>
          </p:nvSpPr>
          <p:spPr>
            <a:xfrm>
              <a:off x="3219" y="2669373"/>
              <a:ext cx="4191001" cy="4191001"/>
            </a:xfrm>
            <a:prstGeom prst="ellipse">
              <a:avLst/>
            </a:prstGeom>
            <a:gradFill flip="none" rotWithShape="1">
              <a:gsLst>
                <a:gs pos="0">
                  <a:srgbClr val="F7F7F7">
                    <a:alpha val="11000"/>
                  </a:srgbClr>
                </a:gs>
                <a:gs pos="36000">
                  <a:srgbClr val="F7F7F7">
                    <a:alpha val="10000"/>
                  </a:srgbClr>
                </a:gs>
                <a:gs pos="75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62" name="Oval 15"/>
            <p:cNvSpPr/>
            <p:nvPr/>
          </p:nvSpPr>
          <p:spPr>
            <a:xfrm>
              <a:off x="1749" y="2897973"/>
              <a:ext cx="2362201" cy="2362201"/>
            </a:xfrm>
            <a:prstGeom prst="ellipse">
              <a:avLst/>
            </a:prstGeom>
            <a:gradFill flip="none" rotWithShape="1">
              <a:gsLst>
                <a:gs pos="0">
                  <a:srgbClr val="F7F7F7">
                    <a:alpha val="8000"/>
                  </a:srgbClr>
                </a:gs>
                <a:gs pos="36000">
                  <a:srgbClr val="F7F7F7">
                    <a:alpha val="8000"/>
                  </a:srgbClr>
                </a:gs>
                <a:gs pos="72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63" name="Oval 16"/>
            <p:cNvSpPr/>
            <p:nvPr/>
          </p:nvSpPr>
          <p:spPr>
            <a:xfrm>
              <a:off x="8609012" y="1678773"/>
              <a:ext cx="2819401" cy="2819401"/>
            </a:xfrm>
            <a:prstGeom prst="ellipse">
              <a:avLst/>
            </a:prstGeom>
            <a:gradFill flip="none" rotWithShape="1">
              <a:gsLst>
                <a:gs pos="0">
                  <a:srgbClr val="F7F7F7">
                    <a:alpha val="7000"/>
                  </a:srgbClr>
                </a:gs>
                <a:gs pos="36000">
                  <a:srgbClr val="F7F7F7">
                    <a:alpha val="6000"/>
                  </a:srgbClr>
                </a:gs>
                <a:gs pos="69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64" name="Oval 17"/>
            <p:cNvSpPr/>
            <p:nvPr/>
          </p:nvSpPr>
          <p:spPr>
            <a:xfrm>
              <a:off x="7999412" y="0"/>
              <a:ext cx="1600201" cy="1600201"/>
            </a:xfrm>
            <a:prstGeom prst="ellipse">
              <a:avLst/>
            </a:prstGeom>
            <a:gradFill flip="none" rotWithShape="1">
              <a:gsLst>
                <a:gs pos="0">
                  <a:srgbClr val="F7F7F7">
                    <a:alpha val="14000"/>
                  </a:srgbClr>
                </a:gs>
                <a:gs pos="36000">
                  <a:srgbClr val="F7F7F7">
                    <a:alpha val="7000"/>
                  </a:srgbClr>
                </a:gs>
                <a:gs pos="73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65" name="Oval 18"/>
            <p:cNvSpPr/>
            <p:nvPr/>
          </p:nvSpPr>
          <p:spPr>
            <a:xfrm>
              <a:off x="8609012" y="5876427"/>
              <a:ext cx="990601" cy="990601"/>
            </a:xfrm>
            <a:prstGeom prst="ellipse">
              <a:avLst/>
            </a:prstGeom>
            <a:gradFill flip="none" rotWithShape="1">
              <a:gsLst>
                <a:gs pos="0">
                  <a:srgbClr val="F7F7F7">
                    <a:alpha val="14000"/>
                  </a:srgbClr>
                </a:gs>
                <a:gs pos="36000">
                  <a:srgbClr val="F7F7F7">
                    <a:alpha val="7000"/>
                  </a:srgbClr>
                </a:gs>
                <a:gs pos="66000">
                  <a:srgbClr val="F7F7F7">
                    <a:alpha val="0"/>
                  </a:srgbClr>
                </a:gs>
              </a:gsLst>
              <a:path path="circle">
                <a:fillToRect l="37721" t="-19636" r="62278" b="119636"/>
              </a:path>
            </a:gradFill>
            <a:ln w="12700" cap="flat">
              <a:noFill/>
              <a:miter lim="400000"/>
            </a:ln>
            <a:effectLst/>
          </p:spPr>
          <p:txBody>
            <a:bodyPr wrap="square" lIns="45719" tIns="45719" rIns="45719" bIns="45719" numCol="1" anchor="t">
              <a:noAutofit/>
            </a:bodyPr>
            <a:lstStyle/>
            <a:p>
              <a:endParaRPr/>
            </a:p>
          </p:txBody>
        </p:sp>
        <p:sp>
          <p:nvSpPr>
            <p:cNvPr id="166" name="Rectangle 7"/>
            <p:cNvSpPr/>
            <p:nvPr/>
          </p:nvSpPr>
          <p:spPr>
            <a:xfrm>
              <a:off x="6172200" y="404538"/>
              <a:ext cx="5596466" cy="6053671"/>
            </a:xfrm>
            <a:prstGeom prst="rect">
              <a:avLst/>
            </a:prstGeom>
            <a:solidFill>
              <a:srgbClr val="FFFFFF"/>
            </a:solidFill>
            <a:ln w="12700" cap="flat">
              <a:noFill/>
              <a:miter lim="400000"/>
            </a:ln>
            <a:effectLst/>
          </p:spPr>
          <p:txBody>
            <a:bodyPr wrap="square" lIns="45719" tIns="45719" rIns="45719" bIns="45719" numCol="1" anchor="t">
              <a:noAutofit/>
            </a:bodyPr>
            <a:lstStyle/>
            <a:p>
              <a:endParaRPr/>
            </a:p>
          </p:txBody>
        </p:sp>
        <p:sp>
          <p:nvSpPr>
            <p:cNvPr id="167" name="Freeform 5"/>
            <p:cNvSpPr/>
            <p:nvPr/>
          </p:nvSpPr>
          <p:spPr>
            <a:xfrm rot="16200000">
              <a:off x="3295431" y="2804094"/>
              <a:ext cx="6053672" cy="125455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519"/>
                  </a:lnTo>
                  <a:lnTo>
                    <a:pt x="21600" y="21600"/>
                  </a:lnTo>
                  <a:lnTo>
                    <a:pt x="21600" y="19"/>
                  </a:lnTo>
                  <a:lnTo>
                    <a:pt x="21110" y="421"/>
                  </a:lnTo>
                  <a:lnTo>
                    <a:pt x="20622" y="805"/>
                  </a:lnTo>
                  <a:lnTo>
                    <a:pt x="20131" y="1180"/>
                  </a:lnTo>
                  <a:lnTo>
                    <a:pt x="19639" y="1501"/>
                  </a:lnTo>
                  <a:lnTo>
                    <a:pt x="19148" y="1825"/>
                  </a:lnTo>
                  <a:lnTo>
                    <a:pt x="18656" y="2128"/>
                  </a:lnTo>
                  <a:lnTo>
                    <a:pt x="18170" y="2387"/>
                  </a:lnTo>
                  <a:lnTo>
                    <a:pt x="17677" y="2633"/>
                  </a:lnTo>
                  <a:lnTo>
                    <a:pt x="17187" y="2857"/>
                  </a:lnTo>
                  <a:lnTo>
                    <a:pt x="16705" y="3051"/>
                  </a:lnTo>
                  <a:lnTo>
                    <a:pt x="16217" y="3245"/>
                  </a:lnTo>
                  <a:lnTo>
                    <a:pt x="15736" y="3407"/>
                  </a:lnTo>
                  <a:lnTo>
                    <a:pt x="15254" y="3534"/>
                  </a:lnTo>
                  <a:lnTo>
                    <a:pt x="14774" y="3667"/>
                  </a:lnTo>
                  <a:lnTo>
                    <a:pt x="14299" y="3777"/>
                  </a:lnTo>
                  <a:lnTo>
                    <a:pt x="13828" y="3856"/>
                  </a:lnTo>
                  <a:lnTo>
                    <a:pt x="13357" y="3923"/>
                  </a:lnTo>
                  <a:lnTo>
                    <a:pt x="12891" y="3988"/>
                  </a:lnTo>
                  <a:lnTo>
                    <a:pt x="12431" y="4018"/>
                  </a:lnTo>
                  <a:lnTo>
                    <a:pt x="11971" y="4050"/>
                  </a:lnTo>
                  <a:lnTo>
                    <a:pt x="11517" y="4066"/>
                  </a:lnTo>
                  <a:lnTo>
                    <a:pt x="11068" y="4050"/>
                  </a:lnTo>
                  <a:lnTo>
                    <a:pt x="10623" y="4050"/>
                  </a:lnTo>
                  <a:lnTo>
                    <a:pt x="10182" y="4018"/>
                  </a:lnTo>
                  <a:lnTo>
                    <a:pt x="9750" y="3969"/>
                  </a:lnTo>
                  <a:lnTo>
                    <a:pt x="9323" y="3923"/>
                  </a:lnTo>
                  <a:lnTo>
                    <a:pt x="8904" y="3872"/>
                  </a:lnTo>
                  <a:lnTo>
                    <a:pt x="8487" y="3794"/>
                  </a:lnTo>
                  <a:lnTo>
                    <a:pt x="8076" y="3710"/>
                  </a:lnTo>
                  <a:lnTo>
                    <a:pt x="7674" y="3634"/>
                  </a:lnTo>
                  <a:lnTo>
                    <a:pt x="6890" y="3421"/>
                  </a:lnTo>
                  <a:lnTo>
                    <a:pt x="6139" y="3194"/>
                  </a:lnTo>
                  <a:lnTo>
                    <a:pt x="5417" y="2957"/>
                  </a:lnTo>
                  <a:lnTo>
                    <a:pt x="4735" y="2695"/>
                  </a:lnTo>
                  <a:lnTo>
                    <a:pt x="4082" y="2422"/>
                  </a:lnTo>
                  <a:lnTo>
                    <a:pt x="3478" y="2128"/>
                  </a:lnTo>
                  <a:lnTo>
                    <a:pt x="2910" y="1839"/>
                  </a:lnTo>
                  <a:lnTo>
                    <a:pt x="2387" y="1550"/>
                  </a:lnTo>
                  <a:lnTo>
                    <a:pt x="1907" y="1277"/>
                  </a:lnTo>
                  <a:lnTo>
                    <a:pt x="1482" y="1018"/>
                  </a:lnTo>
                  <a:lnTo>
                    <a:pt x="1097" y="772"/>
                  </a:lnTo>
                  <a:lnTo>
                    <a:pt x="773" y="567"/>
                  </a:lnTo>
                  <a:lnTo>
                    <a:pt x="501" y="373"/>
                  </a:lnTo>
                  <a:lnTo>
                    <a:pt x="127" y="95"/>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68" name="Freeform 5"/>
            <p:cNvSpPr/>
            <p:nvPr/>
          </p:nvSpPr>
          <p:spPr>
            <a:xfrm rot="15922489">
              <a:off x="4203595" y="1828449"/>
              <a:ext cx="3299407" cy="440928"/>
            </a:xfrm>
            <a:custGeom>
              <a:avLst/>
              <a:gdLst/>
              <a:ahLst/>
              <a:cxnLst>
                <a:cxn ang="0">
                  <a:pos x="wd2" y="hd2"/>
                </a:cxn>
                <a:cxn ang="5400000">
                  <a:pos x="wd2" y="hd2"/>
                </a:cxn>
                <a:cxn ang="10800000">
                  <a:pos x="wd2" y="hd2"/>
                </a:cxn>
                <a:cxn ang="16200000">
                  <a:pos x="wd2" y="hd2"/>
                </a:cxn>
              </a:cxnLst>
              <a:rect l="0" t="0" r="r" b="b"/>
              <a:pathLst>
                <a:path w="21600" h="21572" extrusionOk="0">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path>
              </a:pathLst>
            </a:custGeom>
            <a:solidFill>
              <a:srgbClr val="FFFFFF">
                <a:alpha val="20000"/>
              </a:srgbClr>
            </a:solidFill>
            <a:ln w="12700" cap="flat">
              <a:noFill/>
              <a:miter lim="400000"/>
            </a:ln>
            <a:effectLst/>
          </p:spPr>
          <p:txBody>
            <a:bodyPr wrap="square" lIns="45719" tIns="45719" rIns="45719" bIns="45719" numCol="1" anchor="t">
              <a:noAutofit/>
            </a:bodyPr>
            <a:lstStyle/>
            <a:p>
              <a:endParaRPr/>
            </a:p>
          </p:txBody>
        </p:sp>
        <p:sp>
          <p:nvSpPr>
            <p:cNvPr id="169" name="Freeform 5"/>
            <p:cNvSpPr/>
            <p:nvPr/>
          </p:nvSpPr>
          <p:spPr>
            <a:xfrm>
              <a:off x="0" y="3960"/>
              <a:ext cx="12192001" cy="68564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20745" y="20100"/>
                  </a:moveTo>
                  <a:lnTo>
                    <a:pt x="844" y="20100"/>
                  </a:lnTo>
                  <a:lnTo>
                    <a:pt x="844" y="1480"/>
                  </a:lnTo>
                  <a:lnTo>
                    <a:pt x="20745" y="1480"/>
                  </a:lnTo>
                  <a:lnTo>
                    <a:pt x="20745" y="201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71" name="Title Text"/>
          <p:cNvSpPr txBox="1">
            <a:spLocks noGrp="1"/>
          </p:cNvSpPr>
          <p:nvPr>
            <p:ph type="title"/>
          </p:nvPr>
        </p:nvSpPr>
        <p:spPr>
          <a:xfrm>
            <a:off x="1153906" y="1693331"/>
            <a:ext cx="3860262" cy="1735669"/>
          </a:xfrm>
          <a:prstGeom prst="rect">
            <a:avLst/>
          </a:prstGeom>
        </p:spPr>
        <p:txBody>
          <a:bodyPr anchor="b">
            <a:normAutofit/>
          </a:bodyPr>
          <a:lstStyle/>
          <a:p>
            <a:r>
              <a:t>Title Text</a:t>
            </a:r>
          </a:p>
        </p:txBody>
      </p:sp>
      <p:sp>
        <p:nvSpPr>
          <p:cNvPr id="172" name="Picture Placeholder 2"/>
          <p:cNvSpPr>
            <a:spLocks noGrp="1"/>
          </p:cNvSpPr>
          <p:nvPr>
            <p:ph type="pic" sz="quarter" idx="21"/>
          </p:nvPr>
        </p:nvSpPr>
        <p:spPr>
          <a:xfrm>
            <a:off x="6547870" y="1143000"/>
            <a:ext cx="3227194" cy="4572000"/>
          </a:xfrm>
          <a:prstGeom prst="rect">
            <a:avLst/>
          </a:prstGeom>
          <a:effectLst>
            <a:outerShdw blurRad="50800" dist="50800" dir="5400000" rotWithShape="0">
              <a:srgbClr val="000000">
                <a:alpha val="43000"/>
              </a:srgbClr>
            </a:outerShdw>
          </a:effectLst>
        </p:spPr>
        <p:txBody>
          <a:bodyPr lIns="91439" rIns="91439">
            <a:noAutofit/>
          </a:bodyPr>
          <a:lstStyle/>
          <a:p>
            <a:endParaRPr/>
          </a:p>
        </p:txBody>
      </p:sp>
      <p:sp>
        <p:nvSpPr>
          <p:cNvPr id="173" name="Body Level One…"/>
          <p:cNvSpPr txBox="1">
            <a:spLocks noGrp="1"/>
          </p:cNvSpPr>
          <p:nvPr>
            <p:ph type="body" sz="quarter" idx="1"/>
          </p:nvPr>
        </p:nvSpPr>
        <p:spPr>
          <a:xfrm>
            <a:off x="1154954" y="3657600"/>
            <a:ext cx="3859214" cy="1371600"/>
          </a:xfrm>
          <a:prstGeom prst="rect">
            <a:avLst/>
          </a:prstGeom>
        </p:spPr>
        <p:txBody>
          <a:bodyPr/>
          <a:lstStyle>
            <a:lvl1pPr marL="0" indent="0">
              <a:buClrTx/>
              <a:buSzTx/>
              <a:buNone/>
              <a:defRPr sz="1400">
                <a:solidFill>
                  <a:schemeClr val="accent1"/>
                </a:solidFill>
              </a:defRPr>
            </a:lvl1pPr>
            <a:lvl2pPr marL="0" indent="457200">
              <a:buClrTx/>
              <a:buSzTx/>
              <a:buNone/>
              <a:defRPr sz="1400">
                <a:solidFill>
                  <a:schemeClr val="accent1"/>
                </a:solidFill>
              </a:defRPr>
            </a:lvl2pPr>
            <a:lvl3pPr marL="0" indent="914400">
              <a:buClrTx/>
              <a:buSzTx/>
              <a:buNone/>
              <a:defRPr sz="1400">
                <a:solidFill>
                  <a:schemeClr val="accent1"/>
                </a:solidFill>
              </a:defRPr>
            </a:lvl3pPr>
            <a:lvl4pPr marL="0" indent="1371600">
              <a:buClrTx/>
              <a:buSzTx/>
              <a:buNone/>
              <a:defRPr sz="1400">
                <a:solidFill>
                  <a:schemeClr val="accent1"/>
                </a:solidFill>
              </a:defRPr>
            </a:lvl4pPr>
            <a:lvl5pPr marL="0" indent="1828800">
              <a:buClrTx/>
              <a:buSzTx/>
              <a:buNone/>
              <a:defRPr sz="1400">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174" name="Rectangle 13"/>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175"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6"/>
          <p:cNvSpPr/>
          <p:nvPr/>
        </p:nvSpPr>
        <p:spPr>
          <a:xfrm>
            <a:off x="10437811" y="0"/>
            <a:ext cx="685801" cy="1143000"/>
          </a:xfrm>
          <a:prstGeom prst="rect">
            <a:avLst/>
          </a:prstGeom>
          <a:solidFill>
            <a:schemeClr val="accent1"/>
          </a:solidFill>
          <a:ln w="12700">
            <a:miter lim="400000"/>
          </a:ln>
          <a:effectLst>
            <a:outerShdw blurRad="38100" dist="25400" dir="5400000" rotWithShape="0">
              <a:srgbClr val="000000">
                <a:alpha val="45000"/>
              </a:srgbClr>
            </a:outerShdw>
          </a:effectLst>
        </p:spPr>
        <p:txBody>
          <a:bodyPr lIns="45719" rIns="45719"/>
          <a:lstStyle/>
          <a:p>
            <a:endParaRPr/>
          </a:p>
        </p:txBody>
      </p:sp>
      <p:sp>
        <p:nvSpPr>
          <p:cNvPr id="3" name="Slide Number"/>
          <p:cNvSpPr txBox="1">
            <a:spLocks noGrp="1"/>
          </p:cNvSpPr>
          <p:nvPr>
            <p:ph type="sldNum" sz="quarter" idx="2"/>
          </p:nvPr>
        </p:nvSpPr>
        <p:spPr>
          <a:xfrm>
            <a:off x="10522496" y="540176"/>
            <a:ext cx="498287" cy="523240"/>
          </a:xfrm>
          <a:prstGeom prst="rect">
            <a:avLst/>
          </a:prstGeom>
          <a:ln w="12700">
            <a:miter lim="400000"/>
          </a:ln>
        </p:spPr>
        <p:txBody>
          <a:bodyPr wrap="none" lIns="45719" rIns="45719" anchor="b">
            <a:spAutoFit/>
          </a:bodyPr>
          <a:lstStyle>
            <a:lvl1pPr algn="ctr">
              <a:defRPr sz="2800">
                <a:solidFill>
                  <a:srgbClr val="FFFFFF"/>
                </a:solidFill>
              </a:defRPr>
            </a:lvl1pPr>
          </a:lstStyle>
          <a:p>
            <a:fld id="{86CB4B4D-7CA3-9044-876B-883B54F8677D}" type="slidenum">
              <a:t>‹N°›</a:t>
            </a:fld>
            <a:endParaRPr/>
          </a:p>
        </p:txBody>
      </p:sp>
      <p:sp>
        <p:nvSpPr>
          <p:cNvPr id="4" name="Title Text"/>
          <p:cNvSpPr txBox="1">
            <a:spLocks noGrp="1"/>
          </p:cNvSpPr>
          <p:nvPr>
            <p:ph type="title"/>
          </p:nvPr>
        </p:nvSpPr>
        <p:spPr>
          <a:xfrm>
            <a:off x="609600" y="92074"/>
            <a:ext cx="10972800" cy="15081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5"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med"/>
  <p:txStyles>
    <p:titleStyle>
      <a:lvl1pPr marL="0" marR="0" indent="0" algn="l" defTabSz="457200" rtl="0" latinLnBrk="0">
        <a:lnSpc>
          <a:spcPct val="100000"/>
        </a:lnSpc>
        <a:spcBef>
          <a:spcPts val="0"/>
        </a:spcBef>
        <a:spcAft>
          <a:spcPts val="0"/>
        </a:spcAft>
        <a:buClrTx/>
        <a:buSzTx/>
        <a:buFontTx/>
        <a:buNone/>
        <a:tabLst/>
        <a:defRPr sz="3600" b="0" i="0" u="none" strike="noStrike" cap="none" spc="0" baseline="0">
          <a:solidFill>
            <a:srgbClr val="EBEBEB"/>
          </a:solidFill>
          <a:uFillTx/>
          <a:latin typeface="Century Gothic"/>
          <a:ea typeface="Century Gothic"/>
          <a:cs typeface="Century Gothic"/>
          <a:sym typeface="Century Gothic"/>
        </a:defRPr>
      </a:lvl1pPr>
      <a:lvl2pPr marL="0" marR="0" indent="0" algn="l" defTabSz="457200" rtl="0" latinLnBrk="0">
        <a:lnSpc>
          <a:spcPct val="100000"/>
        </a:lnSpc>
        <a:spcBef>
          <a:spcPts val="0"/>
        </a:spcBef>
        <a:spcAft>
          <a:spcPts val="0"/>
        </a:spcAft>
        <a:buClrTx/>
        <a:buSzTx/>
        <a:buFontTx/>
        <a:buNone/>
        <a:tabLst/>
        <a:defRPr sz="3600" b="0" i="0" u="none" strike="noStrike" cap="none" spc="0" baseline="0">
          <a:solidFill>
            <a:srgbClr val="EBEBEB"/>
          </a:solidFill>
          <a:uFillTx/>
          <a:latin typeface="Century Gothic"/>
          <a:ea typeface="Century Gothic"/>
          <a:cs typeface="Century Gothic"/>
          <a:sym typeface="Century Gothic"/>
        </a:defRPr>
      </a:lvl2pPr>
      <a:lvl3pPr marL="0" marR="0" indent="0" algn="l" defTabSz="457200" rtl="0" latinLnBrk="0">
        <a:lnSpc>
          <a:spcPct val="100000"/>
        </a:lnSpc>
        <a:spcBef>
          <a:spcPts val="0"/>
        </a:spcBef>
        <a:spcAft>
          <a:spcPts val="0"/>
        </a:spcAft>
        <a:buClrTx/>
        <a:buSzTx/>
        <a:buFontTx/>
        <a:buNone/>
        <a:tabLst/>
        <a:defRPr sz="3600" b="0" i="0" u="none" strike="noStrike" cap="none" spc="0" baseline="0">
          <a:solidFill>
            <a:srgbClr val="EBEBEB"/>
          </a:solidFill>
          <a:uFillTx/>
          <a:latin typeface="Century Gothic"/>
          <a:ea typeface="Century Gothic"/>
          <a:cs typeface="Century Gothic"/>
          <a:sym typeface="Century Gothic"/>
        </a:defRPr>
      </a:lvl3pPr>
      <a:lvl4pPr marL="0" marR="0" indent="0" algn="l" defTabSz="457200" rtl="0" latinLnBrk="0">
        <a:lnSpc>
          <a:spcPct val="100000"/>
        </a:lnSpc>
        <a:spcBef>
          <a:spcPts val="0"/>
        </a:spcBef>
        <a:spcAft>
          <a:spcPts val="0"/>
        </a:spcAft>
        <a:buClrTx/>
        <a:buSzTx/>
        <a:buFontTx/>
        <a:buNone/>
        <a:tabLst/>
        <a:defRPr sz="3600" b="0" i="0" u="none" strike="noStrike" cap="none" spc="0" baseline="0">
          <a:solidFill>
            <a:srgbClr val="EBEBEB"/>
          </a:solidFill>
          <a:uFillTx/>
          <a:latin typeface="Century Gothic"/>
          <a:ea typeface="Century Gothic"/>
          <a:cs typeface="Century Gothic"/>
          <a:sym typeface="Century Gothic"/>
        </a:defRPr>
      </a:lvl4pPr>
      <a:lvl5pPr marL="0" marR="0" indent="0" algn="l" defTabSz="457200" rtl="0" latinLnBrk="0">
        <a:lnSpc>
          <a:spcPct val="100000"/>
        </a:lnSpc>
        <a:spcBef>
          <a:spcPts val="0"/>
        </a:spcBef>
        <a:spcAft>
          <a:spcPts val="0"/>
        </a:spcAft>
        <a:buClrTx/>
        <a:buSzTx/>
        <a:buFontTx/>
        <a:buNone/>
        <a:tabLst/>
        <a:defRPr sz="3600" b="0" i="0" u="none" strike="noStrike" cap="none" spc="0" baseline="0">
          <a:solidFill>
            <a:srgbClr val="EBEBEB"/>
          </a:solidFill>
          <a:uFillTx/>
          <a:latin typeface="Century Gothic"/>
          <a:ea typeface="Century Gothic"/>
          <a:cs typeface="Century Gothic"/>
          <a:sym typeface="Century Gothic"/>
        </a:defRPr>
      </a:lvl5pPr>
      <a:lvl6pPr marL="0" marR="0" indent="0" algn="l" defTabSz="457200" rtl="0" latinLnBrk="0">
        <a:lnSpc>
          <a:spcPct val="100000"/>
        </a:lnSpc>
        <a:spcBef>
          <a:spcPts val="0"/>
        </a:spcBef>
        <a:spcAft>
          <a:spcPts val="0"/>
        </a:spcAft>
        <a:buClrTx/>
        <a:buSzTx/>
        <a:buFontTx/>
        <a:buNone/>
        <a:tabLst/>
        <a:defRPr sz="3600" b="0" i="0" u="none" strike="noStrike" cap="none" spc="0" baseline="0">
          <a:solidFill>
            <a:srgbClr val="EBEBEB"/>
          </a:solidFill>
          <a:uFillTx/>
          <a:latin typeface="Century Gothic"/>
          <a:ea typeface="Century Gothic"/>
          <a:cs typeface="Century Gothic"/>
          <a:sym typeface="Century Gothic"/>
        </a:defRPr>
      </a:lvl6pPr>
      <a:lvl7pPr marL="0" marR="0" indent="0" algn="l" defTabSz="457200" rtl="0" latinLnBrk="0">
        <a:lnSpc>
          <a:spcPct val="100000"/>
        </a:lnSpc>
        <a:spcBef>
          <a:spcPts val="0"/>
        </a:spcBef>
        <a:spcAft>
          <a:spcPts val="0"/>
        </a:spcAft>
        <a:buClrTx/>
        <a:buSzTx/>
        <a:buFontTx/>
        <a:buNone/>
        <a:tabLst/>
        <a:defRPr sz="3600" b="0" i="0" u="none" strike="noStrike" cap="none" spc="0" baseline="0">
          <a:solidFill>
            <a:srgbClr val="EBEBEB"/>
          </a:solidFill>
          <a:uFillTx/>
          <a:latin typeface="Century Gothic"/>
          <a:ea typeface="Century Gothic"/>
          <a:cs typeface="Century Gothic"/>
          <a:sym typeface="Century Gothic"/>
        </a:defRPr>
      </a:lvl7pPr>
      <a:lvl8pPr marL="0" marR="0" indent="0" algn="l" defTabSz="457200" rtl="0" latinLnBrk="0">
        <a:lnSpc>
          <a:spcPct val="100000"/>
        </a:lnSpc>
        <a:spcBef>
          <a:spcPts val="0"/>
        </a:spcBef>
        <a:spcAft>
          <a:spcPts val="0"/>
        </a:spcAft>
        <a:buClrTx/>
        <a:buSzTx/>
        <a:buFontTx/>
        <a:buNone/>
        <a:tabLst/>
        <a:defRPr sz="3600" b="0" i="0" u="none" strike="noStrike" cap="none" spc="0" baseline="0">
          <a:solidFill>
            <a:srgbClr val="EBEBEB"/>
          </a:solidFill>
          <a:uFillTx/>
          <a:latin typeface="Century Gothic"/>
          <a:ea typeface="Century Gothic"/>
          <a:cs typeface="Century Gothic"/>
          <a:sym typeface="Century Gothic"/>
        </a:defRPr>
      </a:lvl8pPr>
      <a:lvl9pPr marL="0" marR="0" indent="0" algn="l" defTabSz="457200" rtl="0" latinLnBrk="0">
        <a:lnSpc>
          <a:spcPct val="100000"/>
        </a:lnSpc>
        <a:spcBef>
          <a:spcPts val="0"/>
        </a:spcBef>
        <a:spcAft>
          <a:spcPts val="0"/>
        </a:spcAft>
        <a:buClrTx/>
        <a:buSzTx/>
        <a:buFontTx/>
        <a:buNone/>
        <a:tabLst/>
        <a:defRPr sz="3600" b="0" i="0" u="none" strike="noStrike" cap="none" spc="0" baseline="0">
          <a:solidFill>
            <a:srgbClr val="EBEBEB"/>
          </a:solidFill>
          <a:uFillTx/>
          <a:latin typeface="Century Gothic"/>
          <a:ea typeface="Century Gothic"/>
          <a:cs typeface="Century Gothic"/>
          <a:sym typeface="Century Gothic"/>
        </a:defRPr>
      </a:lvl9pPr>
    </p:titleStyle>
    <p:bodyStyle>
      <a:lvl1pPr marL="342900" marR="0" indent="-342900" algn="l" defTabSz="457200" rtl="0" latinLnBrk="0">
        <a:lnSpc>
          <a:spcPct val="100000"/>
        </a:lnSpc>
        <a:spcBef>
          <a:spcPts val="1000"/>
        </a:spcBef>
        <a:spcAft>
          <a:spcPts val="0"/>
        </a:spcAft>
        <a:buClr>
          <a:schemeClr val="accent1"/>
        </a:buClr>
        <a:buSzPct val="80000"/>
        <a:buFontTx/>
        <a:buChar char=""/>
        <a:tabLst/>
        <a:defRPr sz="1800" b="0" i="0" u="none" strike="noStrike" cap="none" spc="0" baseline="0">
          <a:solidFill>
            <a:srgbClr val="404040"/>
          </a:solidFill>
          <a:uFillTx/>
          <a:latin typeface="Century Gothic"/>
          <a:ea typeface="Century Gothic"/>
          <a:cs typeface="Century Gothic"/>
          <a:sym typeface="Century Gothic"/>
        </a:defRPr>
      </a:lvl1pPr>
      <a:lvl2pPr marL="778668" marR="0" indent="-321468" algn="l" defTabSz="457200" rtl="0" latinLnBrk="0">
        <a:lnSpc>
          <a:spcPct val="100000"/>
        </a:lnSpc>
        <a:spcBef>
          <a:spcPts val="1000"/>
        </a:spcBef>
        <a:spcAft>
          <a:spcPts val="0"/>
        </a:spcAft>
        <a:buClr>
          <a:schemeClr val="accent1"/>
        </a:buClr>
        <a:buSzPct val="80000"/>
        <a:buFontTx/>
        <a:buChar char=""/>
        <a:tabLst/>
        <a:defRPr sz="1800" b="0" i="0" u="none" strike="noStrike" cap="none" spc="0" baseline="0">
          <a:solidFill>
            <a:srgbClr val="404040"/>
          </a:solidFill>
          <a:uFillTx/>
          <a:latin typeface="Century Gothic"/>
          <a:ea typeface="Century Gothic"/>
          <a:cs typeface="Century Gothic"/>
          <a:sym typeface="Century Gothic"/>
        </a:defRPr>
      </a:lvl2pPr>
      <a:lvl3pPr marL="1208314" marR="0" indent="-293914" algn="l" defTabSz="457200" rtl="0" latinLnBrk="0">
        <a:lnSpc>
          <a:spcPct val="100000"/>
        </a:lnSpc>
        <a:spcBef>
          <a:spcPts val="1000"/>
        </a:spcBef>
        <a:spcAft>
          <a:spcPts val="0"/>
        </a:spcAft>
        <a:buClr>
          <a:schemeClr val="accent1"/>
        </a:buClr>
        <a:buSzPct val="80000"/>
        <a:buFontTx/>
        <a:buChar char=""/>
        <a:tabLst/>
        <a:defRPr sz="1800" b="0" i="0" u="none" strike="noStrike" cap="none" spc="0" baseline="0">
          <a:solidFill>
            <a:srgbClr val="404040"/>
          </a:solidFill>
          <a:uFillTx/>
          <a:latin typeface="Century Gothic"/>
          <a:ea typeface="Century Gothic"/>
          <a:cs typeface="Century Gothic"/>
          <a:sym typeface="Century Gothic"/>
        </a:defRPr>
      </a:lvl3pPr>
      <a:lvl4pPr marL="1714500" marR="0" indent="-342900" algn="l" defTabSz="457200" rtl="0" latinLnBrk="0">
        <a:lnSpc>
          <a:spcPct val="100000"/>
        </a:lnSpc>
        <a:spcBef>
          <a:spcPts val="1000"/>
        </a:spcBef>
        <a:spcAft>
          <a:spcPts val="0"/>
        </a:spcAft>
        <a:buClr>
          <a:schemeClr val="accent1"/>
        </a:buClr>
        <a:buSzPct val="80000"/>
        <a:buFontTx/>
        <a:buChar char=""/>
        <a:tabLst/>
        <a:defRPr sz="1800" b="0" i="0" u="none" strike="noStrike" cap="none" spc="0" baseline="0">
          <a:solidFill>
            <a:srgbClr val="404040"/>
          </a:solidFill>
          <a:uFillTx/>
          <a:latin typeface="Century Gothic"/>
          <a:ea typeface="Century Gothic"/>
          <a:cs typeface="Century Gothic"/>
          <a:sym typeface="Century Gothic"/>
        </a:defRPr>
      </a:lvl4pPr>
      <a:lvl5pPr marL="2171700" marR="0" indent="-342900" algn="l" defTabSz="457200" rtl="0" latinLnBrk="0">
        <a:lnSpc>
          <a:spcPct val="100000"/>
        </a:lnSpc>
        <a:spcBef>
          <a:spcPts val="1000"/>
        </a:spcBef>
        <a:spcAft>
          <a:spcPts val="0"/>
        </a:spcAft>
        <a:buClr>
          <a:schemeClr val="accent1"/>
        </a:buClr>
        <a:buSzPct val="80000"/>
        <a:buFontTx/>
        <a:buChar char=""/>
        <a:tabLst/>
        <a:defRPr sz="1800" b="0" i="0" u="none" strike="noStrike" cap="none" spc="0" baseline="0">
          <a:solidFill>
            <a:srgbClr val="404040"/>
          </a:solidFill>
          <a:uFillTx/>
          <a:latin typeface="Century Gothic"/>
          <a:ea typeface="Century Gothic"/>
          <a:cs typeface="Century Gothic"/>
          <a:sym typeface="Century Gothic"/>
        </a:defRPr>
      </a:lvl5pPr>
      <a:lvl6pPr marL="2628900" marR="0" indent="-342900" algn="l" defTabSz="457200" rtl="0" latinLnBrk="0">
        <a:lnSpc>
          <a:spcPct val="100000"/>
        </a:lnSpc>
        <a:spcBef>
          <a:spcPts val="1000"/>
        </a:spcBef>
        <a:spcAft>
          <a:spcPts val="0"/>
        </a:spcAft>
        <a:buClr>
          <a:schemeClr val="accent1"/>
        </a:buClr>
        <a:buSzPct val="80000"/>
        <a:buFontTx/>
        <a:buChar char=""/>
        <a:tabLst/>
        <a:defRPr sz="1800" b="0" i="0" u="none" strike="noStrike" cap="none" spc="0" baseline="0">
          <a:solidFill>
            <a:srgbClr val="404040"/>
          </a:solidFill>
          <a:uFillTx/>
          <a:latin typeface="Century Gothic"/>
          <a:ea typeface="Century Gothic"/>
          <a:cs typeface="Century Gothic"/>
          <a:sym typeface="Century Gothic"/>
        </a:defRPr>
      </a:lvl6pPr>
      <a:lvl7pPr marL="3086100" marR="0" indent="-342900" algn="l" defTabSz="457200" rtl="0" latinLnBrk="0">
        <a:lnSpc>
          <a:spcPct val="100000"/>
        </a:lnSpc>
        <a:spcBef>
          <a:spcPts val="1000"/>
        </a:spcBef>
        <a:spcAft>
          <a:spcPts val="0"/>
        </a:spcAft>
        <a:buClr>
          <a:schemeClr val="accent1"/>
        </a:buClr>
        <a:buSzPct val="80000"/>
        <a:buFontTx/>
        <a:buChar char=""/>
        <a:tabLst/>
        <a:defRPr sz="1800" b="0" i="0" u="none" strike="noStrike" cap="none" spc="0" baseline="0">
          <a:solidFill>
            <a:srgbClr val="404040"/>
          </a:solidFill>
          <a:uFillTx/>
          <a:latin typeface="Century Gothic"/>
          <a:ea typeface="Century Gothic"/>
          <a:cs typeface="Century Gothic"/>
          <a:sym typeface="Century Gothic"/>
        </a:defRPr>
      </a:lvl7pPr>
      <a:lvl8pPr marL="3543300" marR="0" indent="-342900" algn="l" defTabSz="457200" rtl="0" latinLnBrk="0">
        <a:lnSpc>
          <a:spcPct val="100000"/>
        </a:lnSpc>
        <a:spcBef>
          <a:spcPts val="1000"/>
        </a:spcBef>
        <a:spcAft>
          <a:spcPts val="0"/>
        </a:spcAft>
        <a:buClr>
          <a:schemeClr val="accent1"/>
        </a:buClr>
        <a:buSzPct val="80000"/>
        <a:buFontTx/>
        <a:buChar char=""/>
        <a:tabLst/>
        <a:defRPr sz="1800" b="0" i="0" u="none" strike="noStrike" cap="none" spc="0" baseline="0">
          <a:solidFill>
            <a:srgbClr val="404040"/>
          </a:solidFill>
          <a:uFillTx/>
          <a:latin typeface="Century Gothic"/>
          <a:ea typeface="Century Gothic"/>
          <a:cs typeface="Century Gothic"/>
          <a:sym typeface="Century Gothic"/>
        </a:defRPr>
      </a:lvl8pPr>
      <a:lvl9pPr marL="4000500" marR="0" indent="-342900" algn="l" defTabSz="457200" rtl="0" latinLnBrk="0">
        <a:lnSpc>
          <a:spcPct val="100000"/>
        </a:lnSpc>
        <a:spcBef>
          <a:spcPts val="1000"/>
        </a:spcBef>
        <a:spcAft>
          <a:spcPts val="0"/>
        </a:spcAft>
        <a:buClr>
          <a:schemeClr val="accent1"/>
        </a:buClr>
        <a:buSzPct val="80000"/>
        <a:buFontTx/>
        <a:buChar char=""/>
        <a:tabLst/>
        <a:defRPr sz="1800" b="0" i="0" u="none" strike="noStrike" cap="none" spc="0" baseline="0">
          <a:solidFill>
            <a:srgbClr val="404040"/>
          </a:solidFill>
          <a:uFillTx/>
          <a:latin typeface="Century Gothic"/>
          <a:ea typeface="Century Gothic"/>
          <a:cs typeface="Century Gothic"/>
          <a:sym typeface="Century Gothic"/>
        </a:defRPr>
      </a:lvl9pPr>
    </p:bodyStyle>
    <p:otherStyle>
      <a:lvl1pPr marL="0" marR="0" indent="0" algn="ctr" defTabSz="4572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entury Gothic"/>
        </a:defRPr>
      </a:lvl1pPr>
      <a:lvl2pPr marL="0" marR="0" indent="457200" algn="ctr" defTabSz="4572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entury Gothic"/>
        </a:defRPr>
      </a:lvl2pPr>
      <a:lvl3pPr marL="0" marR="0" indent="914400" algn="ctr" defTabSz="4572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entury Gothic"/>
        </a:defRPr>
      </a:lvl3pPr>
      <a:lvl4pPr marL="0" marR="0" indent="1371600" algn="ctr" defTabSz="4572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entury Gothic"/>
        </a:defRPr>
      </a:lvl4pPr>
      <a:lvl5pPr marL="0" marR="0" indent="1828800" algn="ctr" defTabSz="4572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entury Gothic"/>
        </a:defRPr>
      </a:lvl5pPr>
      <a:lvl6pPr marL="0" marR="0" indent="2286000" algn="ctr" defTabSz="4572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entury Gothic"/>
        </a:defRPr>
      </a:lvl6pPr>
      <a:lvl7pPr marL="0" marR="0" indent="2743200" algn="ctr" defTabSz="4572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entury Gothic"/>
        </a:defRPr>
      </a:lvl7pPr>
      <a:lvl8pPr marL="0" marR="0" indent="3200400" algn="ctr" defTabSz="4572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entury Gothic"/>
        </a:defRPr>
      </a:lvl8pPr>
      <a:lvl9pPr marL="0" marR="0" indent="3657600" algn="ctr" defTabSz="4572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entury Gothic"/>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Title 1"/>
          <p:cNvSpPr txBox="1">
            <a:spLocks noGrp="1"/>
          </p:cNvSpPr>
          <p:nvPr>
            <p:ph type="ctrTitle"/>
          </p:nvPr>
        </p:nvSpPr>
        <p:spPr>
          <a:xfrm>
            <a:off x="1154953" y="2099733"/>
            <a:ext cx="9998469" cy="2677649"/>
          </a:xfrm>
          <a:prstGeom prst="rect">
            <a:avLst/>
          </a:prstGeom>
        </p:spPr>
        <p:txBody>
          <a:bodyPr/>
          <a:lstStyle/>
          <a:p>
            <a:r>
              <a:rPr lang="fr-FR" dirty="0"/>
              <a:t>Considérations pour les aéroports</a:t>
            </a:r>
            <a:endParaRPr dirty="0">
              <a:solidFill>
                <a:srgbClr val="FFFFFF"/>
              </a:solidFill>
            </a:endParaRPr>
          </a:p>
        </p:txBody>
      </p:sp>
      <p:sp>
        <p:nvSpPr>
          <p:cNvPr id="337" name="Subtitle 2"/>
          <p:cNvSpPr txBox="1">
            <a:spLocks noGrp="1"/>
          </p:cNvSpPr>
          <p:nvPr>
            <p:ph type="subTitle" sz="quarter" idx="1"/>
          </p:nvPr>
        </p:nvSpPr>
        <p:spPr>
          <a:xfrm>
            <a:off x="1154954" y="4777378"/>
            <a:ext cx="8825660" cy="1612132"/>
          </a:xfrm>
          <a:prstGeom prst="rect">
            <a:avLst/>
          </a:prstGeom>
        </p:spPr>
        <p:txBody>
          <a:bodyPr/>
          <a:lstStyle/>
          <a:p>
            <a:r>
              <a:rPr lang="fr-FR" dirty="0"/>
              <a:t>Programme de formation </a:t>
            </a:r>
          </a:p>
          <a:p>
            <a:r>
              <a:rPr dirty="0"/>
              <a:t>[</a:t>
            </a:r>
            <a:r>
              <a:rPr dirty="0">
                <a:solidFill>
                  <a:srgbClr val="FF0000"/>
                </a:solidFill>
              </a:rPr>
              <a:t>Date</a:t>
            </a:r>
            <a:r>
              <a:rPr dirty="0"/>
              <a:t>]</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 name="Title 1"/>
          <p:cNvSpPr txBox="1">
            <a:spLocks noGrp="1"/>
          </p:cNvSpPr>
          <p:nvPr>
            <p:ph type="title"/>
          </p:nvPr>
        </p:nvSpPr>
        <p:spPr>
          <a:xfrm>
            <a:off x="800100" y="2563345"/>
            <a:ext cx="5272088" cy="2283825"/>
          </a:xfrm>
          <a:prstGeom prst="rect">
            <a:avLst/>
          </a:prstGeom>
        </p:spPr>
        <p:txBody>
          <a:bodyPr>
            <a:normAutofit fontScale="90000"/>
          </a:bodyPr>
          <a:lstStyle/>
          <a:p>
            <a:pPr defTabSz="374904">
              <a:defRPr sz="3280">
                <a:solidFill>
                  <a:srgbClr val="FFFFFF"/>
                </a:solidFill>
              </a:defRPr>
            </a:pPr>
            <a:r>
              <a:rPr lang="fr-FR" dirty="0"/>
              <a:t>Diminuer le risque de propagation des maladies après un voyage : </a:t>
            </a:r>
            <a:br>
              <a:rPr lang="fr-FR" dirty="0"/>
            </a:br>
            <a:br>
              <a:rPr lang="fr-FR" dirty="0"/>
            </a:br>
            <a:r>
              <a:rPr lang="fr-FR" dirty="0"/>
              <a:t>Recherche des contacts</a:t>
            </a:r>
            <a:endParaRPr dirty="0">
              <a:solidFill>
                <a:srgbClr val="EBEBEB"/>
              </a:solidFill>
            </a:endParaRPr>
          </a:p>
        </p:txBody>
      </p:sp>
      <p:sp>
        <p:nvSpPr>
          <p:cNvPr id="383" name="Slide Number Placeholder 3"/>
          <p:cNvSpPr txBox="1">
            <a:spLocks noGrp="1"/>
          </p:cNvSpPr>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10</a:t>
            </a:fld>
            <a:endParaRPr/>
          </a:p>
        </p:txBody>
      </p:sp>
      <p:pic>
        <p:nvPicPr>
          <p:cNvPr id="384" name="Picture 4" descr="Picture 4"/>
          <p:cNvPicPr>
            <a:picLocks noChangeAspect="1"/>
          </p:cNvPicPr>
          <p:nvPr/>
        </p:nvPicPr>
        <p:blipFill>
          <a:blip r:embed="rId3"/>
          <a:stretch>
            <a:fillRect/>
          </a:stretch>
        </p:blipFill>
        <p:spPr>
          <a:xfrm>
            <a:off x="8254361" y="1402296"/>
            <a:ext cx="3229155" cy="2519999"/>
          </a:xfrm>
          <a:prstGeom prst="rect">
            <a:avLst/>
          </a:prstGeom>
          <a:ln w="12700">
            <a:miter lim="400000"/>
          </a:ln>
        </p:spPr>
      </p:pic>
      <p:sp>
        <p:nvSpPr>
          <p:cNvPr id="385" name="TextBox 5"/>
          <p:cNvSpPr txBox="1"/>
          <p:nvPr/>
        </p:nvSpPr>
        <p:spPr>
          <a:xfrm>
            <a:off x="8109920" y="3922295"/>
            <a:ext cx="3518034" cy="1615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600"/>
            </a:pPr>
            <a:r>
              <a:rPr lang="fr-FR" dirty="0"/>
              <a:t>Schéma des sièges pour les passagers exposés à la tuberculose. Le siège </a:t>
            </a:r>
            <a:r>
              <a:rPr lang="fr-FR" dirty="0">
                <a:solidFill>
                  <a:srgbClr val="FF0000"/>
                </a:solidFill>
              </a:rPr>
              <a:t>rouge</a:t>
            </a:r>
            <a:r>
              <a:rPr lang="fr-FR" dirty="0"/>
              <a:t> indique le cas index et la zone de sièges </a:t>
            </a:r>
            <a:r>
              <a:rPr lang="fr-FR" dirty="0">
                <a:solidFill>
                  <a:schemeClr val="accent5">
                    <a:lumMod val="75000"/>
                  </a:schemeClr>
                </a:solidFill>
              </a:rPr>
              <a:t>bleu-vert</a:t>
            </a:r>
            <a:r>
              <a:rPr lang="fr-FR" dirty="0"/>
              <a:t> représente la zone de contact. Crédit : CDC</a:t>
            </a:r>
            <a:endParaRPr dirty="0"/>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 name="Title 1"/>
          <p:cNvSpPr txBox="1">
            <a:spLocks noGrp="1"/>
          </p:cNvSpPr>
          <p:nvPr>
            <p:ph type="title"/>
          </p:nvPr>
        </p:nvSpPr>
        <p:spPr>
          <a:xfrm>
            <a:off x="1154952" y="973667"/>
            <a:ext cx="8761415" cy="706965"/>
          </a:xfrm>
          <a:prstGeom prst="rect">
            <a:avLst/>
          </a:prstGeom>
        </p:spPr>
        <p:txBody>
          <a:bodyPr/>
          <a:lstStyle/>
          <a:p>
            <a:pPr defTabSz="256031">
              <a:defRPr sz="2016"/>
            </a:pPr>
            <a:r>
              <a:rPr lang="fr-FR" dirty="0"/>
              <a:t>Qu'est-ce qu'une recherche de contact aérienne (RC) ?</a:t>
            </a:r>
            <a:endParaRPr dirty="0"/>
          </a:p>
        </p:txBody>
      </p:sp>
      <p:sp>
        <p:nvSpPr>
          <p:cNvPr id="390" name="Content Placeholder 2"/>
          <p:cNvSpPr txBox="1">
            <a:spLocks noGrp="1"/>
          </p:cNvSpPr>
          <p:nvPr>
            <p:ph type="body" idx="1"/>
          </p:nvPr>
        </p:nvSpPr>
        <p:spPr>
          <a:xfrm>
            <a:off x="885825" y="2989263"/>
            <a:ext cx="10304914" cy="3416301"/>
          </a:xfrm>
          <a:prstGeom prst="rect">
            <a:avLst/>
          </a:prstGeom>
        </p:spPr>
        <p:txBody>
          <a:bodyPr/>
          <a:lstStyle/>
          <a:p>
            <a:r>
              <a:rPr lang="fr-FR" dirty="0"/>
              <a:t>Méthode d'identification et de localisation des passagers et des membres d'équipage d'un vol qui ont pu être exposés à une personne atteinte d'une maladie transmissible confirmée présentant un intérêt pour la santé publique.</a:t>
            </a:r>
          </a:p>
          <a:p>
            <a:r>
              <a:rPr lang="fr-FR" dirty="0"/>
              <a:t>Après avoir identifié les contacts exposés, les autorités de santé publique peuvent</a:t>
            </a:r>
            <a:r>
              <a:rPr dirty="0">
                <a:solidFill>
                  <a:srgbClr val="404040"/>
                </a:solidFill>
              </a:rPr>
              <a:t>:</a:t>
            </a:r>
          </a:p>
          <a:p>
            <a:pPr marL="742950" lvl="1" indent="-285750">
              <a:defRPr sz="1600"/>
            </a:pPr>
            <a:r>
              <a:rPr lang="fr-FR" dirty="0"/>
              <a:t>Offrir aux voyageurs des médicaments ou des vaccins pour prévenir la maladie.</a:t>
            </a:r>
          </a:p>
          <a:p>
            <a:pPr marL="742950" lvl="1" indent="-285750">
              <a:defRPr sz="1600"/>
            </a:pPr>
            <a:r>
              <a:rPr lang="fr-FR" dirty="0"/>
              <a:t>Surveiller les voyageurs pour détecter les signes de maladie, si nécessaire.</a:t>
            </a:r>
          </a:p>
          <a:p>
            <a:pPr marL="742950" lvl="1" indent="-285750">
              <a:defRPr sz="1600"/>
            </a:pPr>
            <a:r>
              <a:rPr lang="fr-FR" dirty="0"/>
              <a:t>Fournir aux voyageurs des informations sur la santé afin de prévenir la propagation de la maladie.</a:t>
            </a:r>
            <a:r>
              <a:rPr dirty="0"/>
              <a:t>Goal of air CIs: break the chain of </a:t>
            </a:r>
            <a:r>
              <a:rPr dirty="0">
                <a:solidFill>
                  <a:srgbClr val="000000"/>
                </a:solidFill>
              </a:rPr>
              <a:t>transmission</a:t>
            </a:r>
            <a:r>
              <a:rPr dirty="0"/>
              <a:t> and </a:t>
            </a:r>
            <a:r>
              <a:rPr dirty="0">
                <a:solidFill>
                  <a:srgbClr val="000000"/>
                </a:solidFill>
              </a:rPr>
              <a:t>decrease risk of dis</a:t>
            </a:r>
            <a:r>
              <a:rPr dirty="0"/>
              <a:t>ease outbreaks</a:t>
            </a:r>
          </a:p>
          <a:p>
            <a:r>
              <a:rPr lang="fr-FR" dirty="0"/>
              <a:t>Utilisation intensive des ressources</a:t>
            </a:r>
            <a:endParaRPr dirty="0"/>
          </a:p>
        </p:txBody>
      </p:sp>
      <p:sp>
        <p:nvSpPr>
          <p:cNvPr id="391" name="Slide Number Placeholder 3"/>
          <p:cNvSpPr txBox="1">
            <a:spLocks noGrp="1"/>
          </p:cNvSpPr>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11</a:t>
            </a:fld>
            <a:endParaRPr/>
          </a:p>
        </p:txBody>
      </p:sp>
      <p:pic>
        <p:nvPicPr>
          <p:cNvPr id="392" name="Picture 4" descr="Picture 4"/>
          <p:cNvPicPr>
            <a:picLocks noChangeAspect="1"/>
          </p:cNvPicPr>
          <p:nvPr/>
        </p:nvPicPr>
        <p:blipFill>
          <a:blip r:embed="rId3"/>
          <a:stretch>
            <a:fillRect/>
          </a:stretch>
        </p:blipFill>
        <p:spPr>
          <a:xfrm>
            <a:off x="8712597" y="1415935"/>
            <a:ext cx="2843711" cy="1452261"/>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 name="Title 1"/>
          <p:cNvSpPr txBox="1">
            <a:spLocks noGrp="1"/>
          </p:cNvSpPr>
          <p:nvPr>
            <p:ph type="title"/>
          </p:nvPr>
        </p:nvSpPr>
        <p:spPr>
          <a:xfrm>
            <a:off x="1154952" y="973667"/>
            <a:ext cx="8761415" cy="706965"/>
          </a:xfrm>
          <a:prstGeom prst="rect">
            <a:avLst/>
          </a:prstGeom>
        </p:spPr>
        <p:txBody>
          <a:bodyPr>
            <a:normAutofit fontScale="90000"/>
          </a:bodyPr>
          <a:lstStyle/>
          <a:p>
            <a:pPr defTabSz="406908">
              <a:defRPr sz="3204"/>
            </a:pPr>
            <a:r>
              <a:rPr lang="fr-FR" dirty="0"/>
              <a:t>Quelle est la séquence des </a:t>
            </a:r>
            <a:r>
              <a:rPr lang="fr-FR" dirty="0">
                <a:solidFill>
                  <a:schemeClr val="accent1">
                    <a:lumMod val="75000"/>
                  </a:schemeClr>
                </a:solidFill>
              </a:rPr>
              <a:t>événements dans une RC </a:t>
            </a:r>
            <a:r>
              <a:rPr lang="fr-FR" dirty="0"/>
              <a:t>aérien ?</a:t>
            </a:r>
            <a:endParaRPr dirty="0"/>
          </a:p>
        </p:txBody>
      </p:sp>
      <p:sp>
        <p:nvSpPr>
          <p:cNvPr id="397" name="Slide Number Placeholder 3"/>
          <p:cNvSpPr txBox="1">
            <a:spLocks noGrp="1"/>
          </p:cNvSpPr>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12</a:t>
            </a:fld>
            <a:endParaRPr/>
          </a:p>
        </p:txBody>
      </p:sp>
      <p:grpSp>
        <p:nvGrpSpPr>
          <p:cNvPr id="424" name="Group 8"/>
          <p:cNvGrpSpPr/>
          <p:nvPr/>
        </p:nvGrpSpPr>
        <p:grpSpPr>
          <a:xfrm>
            <a:off x="457200" y="2713672"/>
            <a:ext cx="11212832" cy="3209413"/>
            <a:chOff x="0" y="0"/>
            <a:chExt cx="11212830" cy="3209411"/>
          </a:xfrm>
        </p:grpSpPr>
        <p:pic>
          <p:nvPicPr>
            <p:cNvPr id="398" name="Picture 9" descr="Picture 9"/>
            <p:cNvPicPr>
              <a:picLocks noChangeAspect="1"/>
            </p:cNvPicPr>
            <p:nvPr/>
          </p:nvPicPr>
          <p:blipFill>
            <a:blip r:embed="rId3"/>
            <a:stretch>
              <a:fillRect/>
            </a:stretch>
          </p:blipFill>
          <p:spPr>
            <a:xfrm>
              <a:off x="0" y="193878"/>
              <a:ext cx="909846" cy="1443642"/>
            </a:xfrm>
            <a:prstGeom prst="rect">
              <a:avLst/>
            </a:prstGeom>
            <a:ln w="12700" cap="flat">
              <a:noFill/>
              <a:miter lim="400000"/>
            </a:ln>
            <a:effectLst/>
          </p:spPr>
        </p:pic>
        <p:pic>
          <p:nvPicPr>
            <p:cNvPr id="399" name="Picture 10" descr="Picture 10"/>
            <p:cNvPicPr>
              <a:picLocks noChangeAspect="1"/>
            </p:cNvPicPr>
            <p:nvPr/>
          </p:nvPicPr>
          <p:blipFill>
            <a:blip r:embed="rId4"/>
            <a:stretch>
              <a:fillRect/>
            </a:stretch>
          </p:blipFill>
          <p:spPr>
            <a:xfrm flipH="1">
              <a:off x="1190454" y="45228"/>
              <a:ext cx="818555" cy="1502823"/>
            </a:xfrm>
            <a:prstGeom prst="rect">
              <a:avLst/>
            </a:prstGeom>
            <a:ln w="12700" cap="flat">
              <a:noFill/>
              <a:miter lim="400000"/>
            </a:ln>
            <a:effectLst/>
          </p:spPr>
        </p:pic>
        <p:pic>
          <p:nvPicPr>
            <p:cNvPr id="400" name="Picture 11" descr="Picture 11"/>
            <p:cNvPicPr>
              <a:picLocks noChangeAspect="1"/>
            </p:cNvPicPr>
            <p:nvPr/>
          </p:nvPicPr>
          <p:blipFill>
            <a:blip r:embed="rId5"/>
            <a:stretch>
              <a:fillRect/>
            </a:stretch>
          </p:blipFill>
          <p:spPr>
            <a:xfrm flipH="1">
              <a:off x="2289120" y="108570"/>
              <a:ext cx="843624" cy="1439481"/>
            </a:xfrm>
            <a:prstGeom prst="rect">
              <a:avLst/>
            </a:prstGeom>
            <a:ln w="12700" cap="flat">
              <a:noFill/>
              <a:miter lim="400000"/>
            </a:ln>
            <a:effectLst/>
          </p:spPr>
        </p:pic>
        <p:pic>
          <p:nvPicPr>
            <p:cNvPr id="401" name="Picture 12" descr="Picture 12"/>
            <p:cNvPicPr>
              <a:picLocks noChangeAspect="1"/>
            </p:cNvPicPr>
            <p:nvPr/>
          </p:nvPicPr>
          <p:blipFill>
            <a:blip r:embed="rId6"/>
            <a:stretch>
              <a:fillRect/>
            </a:stretch>
          </p:blipFill>
          <p:spPr>
            <a:xfrm>
              <a:off x="4706109" y="52944"/>
              <a:ext cx="988455" cy="1579817"/>
            </a:xfrm>
            <a:prstGeom prst="rect">
              <a:avLst/>
            </a:prstGeom>
            <a:ln w="12700" cap="flat">
              <a:noFill/>
              <a:miter lim="400000"/>
            </a:ln>
            <a:effectLst/>
          </p:spPr>
        </p:pic>
        <p:pic>
          <p:nvPicPr>
            <p:cNvPr id="402" name="Picture 13" descr="Picture 13"/>
            <p:cNvPicPr>
              <a:picLocks noChangeAspect="1"/>
            </p:cNvPicPr>
            <p:nvPr/>
          </p:nvPicPr>
          <p:blipFill>
            <a:blip r:embed="rId7"/>
            <a:stretch>
              <a:fillRect/>
            </a:stretch>
          </p:blipFill>
          <p:spPr>
            <a:xfrm>
              <a:off x="3479493" y="0"/>
              <a:ext cx="817716" cy="1517408"/>
            </a:xfrm>
            <a:prstGeom prst="rect">
              <a:avLst/>
            </a:prstGeom>
            <a:ln w="12700" cap="flat">
              <a:noFill/>
              <a:miter lim="400000"/>
            </a:ln>
            <a:effectLst/>
          </p:spPr>
        </p:pic>
        <p:pic>
          <p:nvPicPr>
            <p:cNvPr id="403" name="Picture 14" descr="Picture 14"/>
            <p:cNvPicPr>
              <a:picLocks noChangeAspect="1"/>
            </p:cNvPicPr>
            <p:nvPr/>
          </p:nvPicPr>
          <p:blipFill>
            <a:blip r:embed="rId8"/>
            <a:stretch>
              <a:fillRect/>
            </a:stretch>
          </p:blipFill>
          <p:spPr>
            <a:xfrm>
              <a:off x="5805273" y="198794"/>
              <a:ext cx="1273428" cy="1416199"/>
            </a:xfrm>
            <a:prstGeom prst="rect">
              <a:avLst/>
            </a:prstGeom>
            <a:ln w="12700" cap="flat">
              <a:noFill/>
              <a:miter lim="400000"/>
            </a:ln>
            <a:effectLst/>
          </p:spPr>
        </p:pic>
        <p:pic>
          <p:nvPicPr>
            <p:cNvPr id="404" name="Picture 15" descr="Picture 15"/>
            <p:cNvPicPr>
              <a:picLocks noChangeAspect="1"/>
            </p:cNvPicPr>
            <p:nvPr/>
          </p:nvPicPr>
          <p:blipFill>
            <a:blip r:embed="rId9"/>
            <a:stretch>
              <a:fillRect/>
            </a:stretch>
          </p:blipFill>
          <p:spPr>
            <a:xfrm>
              <a:off x="7196210" y="262739"/>
              <a:ext cx="797977" cy="1660425"/>
            </a:xfrm>
            <a:prstGeom prst="rect">
              <a:avLst/>
            </a:prstGeom>
            <a:ln w="12700" cap="flat">
              <a:noFill/>
              <a:miter lim="400000"/>
            </a:ln>
            <a:effectLst/>
          </p:spPr>
        </p:pic>
        <p:pic>
          <p:nvPicPr>
            <p:cNvPr id="405" name="Picture 16" descr="Picture 16"/>
            <p:cNvPicPr>
              <a:picLocks noChangeAspect="1"/>
            </p:cNvPicPr>
            <p:nvPr/>
          </p:nvPicPr>
          <p:blipFill>
            <a:blip r:embed="rId10"/>
            <a:stretch>
              <a:fillRect/>
            </a:stretch>
          </p:blipFill>
          <p:spPr>
            <a:xfrm>
              <a:off x="8488945" y="262740"/>
              <a:ext cx="919797" cy="1245950"/>
            </a:xfrm>
            <a:prstGeom prst="rect">
              <a:avLst/>
            </a:prstGeom>
            <a:ln w="12700" cap="flat">
              <a:noFill/>
              <a:miter lim="400000"/>
            </a:ln>
            <a:effectLst/>
          </p:spPr>
        </p:pic>
        <p:pic>
          <p:nvPicPr>
            <p:cNvPr id="406" name="Picture 17" descr="Picture 17"/>
            <p:cNvPicPr>
              <a:picLocks noChangeAspect="1"/>
            </p:cNvPicPr>
            <p:nvPr/>
          </p:nvPicPr>
          <p:blipFill>
            <a:blip r:embed="rId11"/>
            <a:stretch>
              <a:fillRect/>
            </a:stretch>
          </p:blipFill>
          <p:spPr>
            <a:xfrm>
              <a:off x="9877118" y="262739"/>
              <a:ext cx="882607" cy="1425103"/>
            </a:xfrm>
            <a:prstGeom prst="rect">
              <a:avLst/>
            </a:prstGeom>
            <a:ln w="12700" cap="flat">
              <a:noFill/>
              <a:miter lim="400000"/>
            </a:ln>
            <a:effectLst/>
          </p:spPr>
        </p:pic>
        <p:sp>
          <p:nvSpPr>
            <p:cNvPr id="407" name="Straight Arrow Connector 18"/>
            <p:cNvSpPr/>
            <p:nvPr/>
          </p:nvSpPr>
          <p:spPr>
            <a:xfrm>
              <a:off x="751999" y="842852"/>
              <a:ext cx="315692" cy="1"/>
            </a:xfrm>
            <a:prstGeom prst="line">
              <a:avLst/>
            </a:prstGeom>
            <a:noFill/>
            <a:ln w="19050" cap="rnd">
              <a:solidFill>
                <a:srgbClr val="000000"/>
              </a:solidFill>
              <a:prstDash val="solid"/>
              <a:round/>
              <a:headEnd type="triangle" w="med" len="med"/>
              <a:tailEnd type="triangle" w="med" len="med"/>
            </a:ln>
            <a:effectLst/>
          </p:spPr>
          <p:txBody>
            <a:bodyPr wrap="square" lIns="45719" tIns="45719" rIns="45719" bIns="45719" numCol="1" anchor="t">
              <a:noAutofit/>
            </a:bodyPr>
            <a:lstStyle/>
            <a:p>
              <a:endParaRPr/>
            </a:p>
          </p:txBody>
        </p:sp>
        <p:sp>
          <p:nvSpPr>
            <p:cNvPr id="408" name="Straight Arrow Connector 19"/>
            <p:cNvSpPr/>
            <p:nvPr/>
          </p:nvSpPr>
          <p:spPr>
            <a:xfrm>
              <a:off x="1980724" y="842852"/>
              <a:ext cx="348796" cy="1"/>
            </a:xfrm>
            <a:prstGeom prst="line">
              <a:avLst/>
            </a:prstGeom>
            <a:noFill/>
            <a:ln w="19050" cap="rnd">
              <a:solidFill>
                <a:srgbClr val="000000"/>
              </a:solidFill>
              <a:prstDash val="solid"/>
              <a:round/>
              <a:tailEnd type="triangle" w="med" len="med"/>
            </a:ln>
            <a:effectLst/>
          </p:spPr>
          <p:txBody>
            <a:bodyPr wrap="square" lIns="45719" tIns="45719" rIns="45719" bIns="45719" numCol="1" anchor="t">
              <a:noAutofit/>
            </a:bodyPr>
            <a:lstStyle/>
            <a:p>
              <a:endParaRPr/>
            </a:p>
          </p:txBody>
        </p:sp>
        <p:sp>
          <p:nvSpPr>
            <p:cNvPr id="409" name="Straight Arrow Connector 20"/>
            <p:cNvSpPr/>
            <p:nvPr/>
          </p:nvSpPr>
          <p:spPr>
            <a:xfrm>
              <a:off x="3041287" y="838322"/>
              <a:ext cx="348796" cy="1"/>
            </a:xfrm>
            <a:prstGeom prst="line">
              <a:avLst/>
            </a:prstGeom>
            <a:noFill/>
            <a:ln w="19050" cap="rnd">
              <a:solidFill>
                <a:srgbClr val="000000"/>
              </a:solidFill>
              <a:prstDash val="solid"/>
              <a:round/>
              <a:tailEnd type="triangle" w="med" len="med"/>
            </a:ln>
            <a:effectLst/>
          </p:spPr>
          <p:txBody>
            <a:bodyPr wrap="square" lIns="45719" tIns="45719" rIns="45719" bIns="45719" numCol="1" anchor="t">
              <a:noAutofit/>
            </a:bodyPr>
            <a:lstStyle/>
            <a:p>
              <a:endParaRPr/>
            </a:p>
          </p:txBody>
        </p:sp>
        <p:sp>
          <p:nvSpPr>
            <p:cNvPr id="410" name="Straight Arrow Connector 21"/>
            <p:cNvSpPr/>
            <p:nvPr/>
          </p:nvSpPr>
          <p:spPr>
            <a:xfrm>
              <a:off x="4251545" y="842852"/>
              <a:ext cx="348796" cy="1"/>
            </a:xfrm>
            <a:prstGeom prst="line">
              <a:avLst/>
            </a:prstGeom>
            <a:noFill/>
            <a:ln w="19050" cap="rnd">
              <a:solidFill>
                <a:srgbClr val="000000"/>
              </a:solidFill>
              <a:prstDash val="solid"/>
              <a:round/>
              <a:tailEnd type="triangle" w="med" len="med"/>
            </a:ln>
            <a:effectLst/>
          </p:spPr>
          <p:txBody>
            <a:bodyPr wrap="square" lIns="45719" tIns="45719" rIns="45719" bIns="45719" numCol="1" anchor="t">
              <a:noAutofit/>
            </a:bodyPr>
            <a:lstStyle/>
            <a:p>
              <a:endParaRPr/>
            </a:p>
          </p:txBody>
        </p:sp>
        <p:sp>
          <p:nvSpPr>
            <p:cNvPr id="411" name="Straight Arrow Connector 22"/>
            <p:cNvSpPr/>
            <p:nvPr/>
          </p:nvSpPr>
          <p:spPr>
            <a:xfrm>
              <a:off x="5498564" y="842852"/>
              <a:ext cx="348796" cy="1"/>
            </a:xfrm>
            <a:prstGeom prst="line">
              <a:avLst/>
            </a:prstGeom>
            <a:noFill/>
            <a:ln w="19050" cap="rnd">
              <a:solidFill>
                <a:srgbClr val="000000"/>
              </a:solidFill>
              <a:prstDash val="solid"/>
              <a:round/>
              <a:tailEnd type="triangle" w="med" len="med"/>
            </a:ln>
            <a:effectLst/>
          </p:spPr>
          <p:txBody>
            <a:bodyPr wrap="square" lIns="45719" tIns="45719" rIns="45719" bIns="45719" numCol="1" anchor="t">
              <a:noAutofit/>
            </a:bodyPr>
            <a:lstStyle/>
            <a:p>
              <a:endParaRPr/>
            </a:p>
          </p:txBody>
        </p:sp>
        <p:sp>
          <p:nvSpPr>
            <p:cNvPr id="412" name="Straight Arrow Connector 23"/>
            <p:cNvSpPr/>
            <p:nvPr/>
          </p:nvSpPr>
          <p:spPr>
            <a:xfrm>
              <a:off x="7985175" y="841136"/>
              <a:ext cx="348796" cy="1"/>
            </a:xfrm>
            <a:prstGeom prst="line">
              <a:avLst/>
            </a:prstGeom>
            <a:noFill/>
            <a:ln w="19050" cap="rnd">
              <a:solidFill>
                <a:srgbClr val="000000"/>
              </a:solidFill>
              <a:prstDash val="solid"/>
              <a:round/>
              <a:tailEnd type="triangle" w="med" len="med"/>
            </a:ln>
            <a:effectLst/>
          </p:spPr>
          <p:txBody>
            <a:bodyPr wrap="square" lIns="45719" tIns="45719" rIns="45719" bIns="45719" numCol="1" anchor="t">
              <a:noAutofit/>
            </a:bodyPr>
            <a:lstStyle/>
            <a:p>
              <a:endParaRPr/>
            </a:p>
          </p:txBody>
        </p:sp>
        <p:sp>
          <p:nvSpPr>
            <p:cNvPr id="413" name="Straight Arrow Connector 24"/>
            <p:cNvSpPr/>
            <p:nvPr/>
          </p:nvSpPr>
          <p:spPr>
            <a:xfrm>
              <a:off x="9444715" y="837857"/>
              <a:ext cx="348796" cy="1"/>
            </a:xfrm>
            <a:prstGeom prst="line">
              <a:avLst/>
            </a:prstGeom>
            <a:noFill/>
            <a:ln w="19050" cap="rnd">
              <a:solidFill>
                <a:srgbClr val="000000"/>
              </a:solidFill>
              <a:prstDash val="solid"/>
              <a:round/>
              <a:tailEnd type="triangle" w="med" len="med"/>
            </a:ln>
            <a:effectLst/>
          </p:spPr>
          <p:txBody>
            <a:bodyPr wrap="square" lIns="45719" tIns="45719" rIns="45719" bIns="45719" numCol="1" anchor="t">
              <a:noAutofit/>
            </a:bodyPr>
            <a:lstStyle/>
            <a:p>
              <a:endParaRPr/>
            </a:p>
          </p:txBody>
        </p:sp>
        <p:sp>
          <p:nvSpPr>
            <p:cNvPr id="414" name="Straight Arrow Connector 25"/>
            <p:cNvSpPr/>
            <p:nvPr/>
          </p:nvSpPr>
          <p:spPr>
            <a:xfrm>
              <a:off x="6828313" y="836708"/>
              <a:ext cx="348796" cy="1"/>
            </a:xfrm>
            <a:prstGeom prst="line">
              <a:avLst/>
            </a:prstGeom>
            <a:noFill/>
            <a:ln w="19050" cap="rnd">
              <a:solidFill>
                <a:srgbClr val="000000"/>
              </a:solidFill>
              <a:prstDash val="solid"/>
              <a:round/>
              <a:tailEnd type="triangle" w="med" len="med"/>
            </a:ln>
            <a:effectLst/>
          </p:spPr>
          <p:txBody>
            <a:bodyPr wrap="square" lIns="45719" tIns="45719" rIns="45719" bIns="45719" numCol="1" anchor="t">
              <a:noAutofit/>
            </a:bodyPr>
            <a:lstStyle/>
            <a:p>
              <a:endParaRPr/>
            </a:p>
          </p:txBody>
        </p:sp>
        <p:sp>
          <p:nvSpPr>
            <p:cNvPr id="415" name="TextBox 19"/>
            <p:cNvSpPr txBox="1"/>
            <p:nvPr/>
          </p:nvSpPr>
          <p:spPr>
            <a:xfrm>
              <a:off x="45719" y="1687410"/>
              <a:ext cx="660846" cy="33855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r>
                <a:rPr lang="fr-FR" dirty="0"/>
                <a:t>Vol</a:t>
              </a:r>
              <a:endParaRPr dirty="0"/>
            </a:p>
          </p:txBody>
        </p:sp>
        <p:sp>
          <p:nvSpPr>
            <p:cNvPr id="416" name="TextBox 20"/>
            <p:cNvSpPr txBox="1"/>
            <p:nvPr/>
          </p:nvSpPr>
          <p:spPr>
            <a:xfrm>
              <a:off x="1088597" y="1639754"/>
              <a:ext cx="1031017" cy="156965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lgn="ctr">
                <a:defRPr sz="1600">
                  <a:latin typeface="Times New Roman"/>
                  <a:ea typeface="Times New Roman"/>
                  <a:cs typeface="Times New Roman"/>
                  <a:sym typeface="Times New Roman"/>
                </a:defRPr>
              </a:lvl1pPr>
            </a:lstStyle>
            <a:p>
              <a:r>
                <a:rPr lang="fr-FR" dirty="0"/>
                <a:t>Apparition de la maladie chez le voyageur A</a:t>
              </a:r>
            </a:p>
          </p:txBody>
        </p:sp>
        <p:sp>
          <p:nvSpPr>
            <p:cNvPr id="417" name="TextBox 21"/>
            <p:cNvSpPr txBox="1"/>
            <p:nvPr/>
          </p:nvSpPr>
          <p:spPr>
            <a:xfrm>
              <a:off x="2343654" y="1632593"/>
              <a:ext cx="809884" cy="83099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r>
                <a:rPr lang="fr-FR" dirty="0"/>
                <a:t>Visite chez le médecin</a:t>
              </a:r>
              <a:endParaRPr dirty="0"/>
            </a:p>
          </p:txBody>
        </p:sp>
        <p:sp>
          <p:nvSpPr>
            <p:cNvPr id="418" name="TextBox 22"/>
            <p:cNvSpPr txBox="1"/>
            <p:nvPr/>
          </p:nvSpPr>
          <p:spPr>
            <a:xfrm>
              <a:off x="3334565" y="1632593"/>
              <a:ext cx="1259658" cy="58477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r>
                <a:rPr lang="fr-FR" dirty="0"/>
                <a:t>Confirmation du laboratoire </a:t>
              </a:r>
              <a:endParaRPr dirty="0"/>
            </a:p>
          </p:txBody>
        </p:sp>
        <p:sp>
          <p:nvSpPr>
            <p:cNvPr id="419" name="TextBox 23"/>
            <p:cNvSpPr txBox="1"/>
            <p:nvPr/>
          </p:nvSpPr>
          <p:spPr>
            <a:xfrm>
              <a:off x="4678523" y="1632593"/>
              <a:ext cx="1081345" cy="83099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r>
                <a:rPr lang="fr-FR" dirty="0"/>
                <a:t>Ministère de la santé notifié</a:t>
              </a:r>
              <a:endParaRPr dirty="0"/>
            </a:p>
          </p:txBody>
        </p:sp>
        <p:sp>
          <p:nvSpPr>
            <p:cNvPr id="420" name="TextBox 24"/>
            <p:cNvSpPr txBox="1"/>
            <p:nvPr/>
          </p:nvSpPr>
          <p:spPr>
            <a:xfrm>
              <a:off x="5714644" y="1574273"/>
              <a:ext cx="1456672" cy="83099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r>
                <a:rPr lang="fr-FR" dirty="0"/>
                <a:t>Demande du manifeste de vol du voyageur A</a:t>
              </a:r>
              <a:endParaRPr dirty="0"/>
            </a:p>
          </p:txBody>
        </p:sp>
        <p:sp>
          <p:nvSpPr>
            <p:cNvPr id="421" name="TextBox 25"/>
            <p:cNvSpPr txBox="1"/>
            <p:nvPr/>
          </p:nvSpPr>
          <p:spPr>
            <a:xfrm>
              <a:off x="6995773" y="1632171"/>
              <a:ext cx="1264094" cy="58477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r>
                <a:rPr lang="fr-FR" dirty="0"/>
                <a:t>Manifeste fourni</a:t>
              </a:r>
              <a:endParaRPr dirty="0"/>
            </a:p>
          </p:txBody>
        </p:sp>
        <p:sp>
          <p:nvSpPr>
            <p:cNvPr id="422" name="TextBox 26"/>
            <p:cNvSpPr txBox="1"/>
            <p:nvPr/>
          </p:nvSpPr>
          <p:spPr>
            <a:xfrm>
              <a:off x="8330500" y="1627570"/>
              <a:ext cx="1180532" cy="83099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r>
                <a:rPr lang="fr-FR" dirty="0"/>
                <a:t>Contacts du voyageur A notifiés</a:t>
              </a:r>
              <a:endParaRPr dirty="0"/>
            </a:p>
          </p:txBody>
        </p:sp>
        <p:sp>
          <p:nvSpPr>
            <p:cNvPr id="423" name="TextBox 27"/>
            <p:cNvSpPr txBox="1"/>
            <p:nvPr/>
          </p:nvSpPr>
          <p:spPr>
            <a:xfrm>
              <a:off x="9423557" y="1643946"/>
              <a:ext cx="1789273" cy="83099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lgn="ctr">
                <a:defRPr sz="1600">
                  <a:latin typeface="Times Roman"/>
                  <a:ea typeface="Times Roman"/>
                  <a:cs typeface="Times Roman"/>
                  <a:sym typeface="Times Roman"/>
                </a:defRPr>
              </a:lvl1pPr>
            </a:lstStyle>
            <a:p>
              <a:r>
                <a:rPr lang="fr-FR" dirty="0"/>
                <a:t>Les contacts bénéficient d'une prophylaxie </a:t>
              </a:r>
              <a:r>
                <a:rPr dirty="0"/>
                <a:t>*</a:t>
              </a:r>
            </a:p>
          </p:txBody>
        </p:sp>
      </p:grpSp>
      <p:sp>
        <p:nvSpPr>
          <p:cNvPr id="425" name="TextBox 2"/>
          <p:cNvSpPr txBox="1"/>
          <p:nvPr/>
        </p:nvSpPr>
        <p:spPr>
          <a:xfrm>
            <a:off x="6860245" y="6108851"/>
            <a:ext cx="4809787" cy="650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r>
              <a:rPr dirty="0"/>
              <a:t>*</a:t>
            </a:r>
            <a:r>
              <a:rPr lang="fr-FR" dirty="0"/>
              <a:t>si cela est indiqué par la maladie et le calendrier</a:t>
            </a:r>
            <a:endParaRPr dirty="0"/>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Title 1"/>
          <p:cNvSpPr txBox="1">
            <a:spLocks noGrp="1"/>
          </p:cNvSpPr>
          <p:nvPr>
            <p:ph type="title"/>
          </p:nvPr>
        </p:nvSpPr>
        <p:spPr>
          <a:xfrm>
            <a:off x="723750" y="679571"/>
            <a:ext cx="9459167" cy="706965"/>
          </a:xfrm>
          <a:prstGeom prst="rect">
            <a:avLst/>
          </a:prstGeom>
        </p:spPr>
        <p:txBody>
          <a:bodyPr>
            <a:normAutofit fontScale="90000"/>
          </a:bodyPr>
          <a:lstStyle/>
          <a:p>
            <a:r>
              <a:rPr lang="fr-FR" dirty="0"/>
              <a:t>Activité : Une RC aérienne est-elle possible à votre PDE ?</a:t>
            </a:r>
            <a:r>
              <a:rPr dirty="0"/>
              <a:t>?</a:t>
            </a:r>
          </a:p>
        </p:txBody>
      </p:sp>
      <p:sp>
        <p:nvSpPr>
          <p:cNvPr id="430" name="Slide Number Placeholder 3"/>
          <p:cNvSpPr txBox="1">
            <a:spLocks noGrp="1"/>
          </p:cNvSpPr>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13</a:t>
            </a:fld>
            <a:endParaRPr/>
          </a:p>
        </p:txBody>
      </p:sp>
      <p:pic>
        <p:nvPicPr>
          <p:cNvPr id="431" name="Picture 7" descr="Picture 7"/>
          <p:cNvPicPr>
            <a:picLocks noChangeAspect="1"/>
          </p:cNvPicPr>
          <p:nvPr/>
        </p:nvPicPr>
        <p:blipFill>
          <a:blip r:embed="rId3"/>
          <a:stretch>
            <a:fillRect/>
          </a:stretch>
        </p:blipFill>
        <p:spPr>
          <a:xfrm>
            <a:off x="1909613" y="2603500"/>
            <a:ext cx="2143425" cy="2191056"/>
          </a:xfrm>
          <a:prstGeom prst="rect">
            <a:avLst/>
          </a:prstGeom>
          <a:ln w="12700">
            <a:miter lim="400000"/>
          </a:ln>
        </p:spPr>
      </p:pic>
      <p:sp>
        <p:nvSpPr>
          <p:cNvPr id="432" name="Content Placeholder 2"/>
          <p:cNvSpPr txBox="1">
            <a:spLocks noGrp="1"/>
          </p:cNvSpPr>
          <p:nvPr>
            <p:ph type="body" sz="half" idx="1"/>
          </p:nvPr>
        </p:nvSpPr>
        <p:spPr>
          <a:xfrm>
            <a:off x="4686300" y="2774950"/>
            <a:ext cx="6504438" cy="3416300"/>
          </a:xfrm>
          <a:prstGeom prst="rect">
            <a:avLst/>
          </a:prstGeom>
        </p:spPr>
        <p:txBody>
          <a:bodyPr/>
          <a:lstStyle/>
          <a:p>
            <a:pPr>
              <a:defRPr>
                <a:solidFill>
                  <a:srgbClr val="000000"/>
                </a:solidFill>
              </a:defRPr>
            </a:pPr>
            <a:r>
              <a:rPr lang="fr-FR" dirty="0"/>
              <a:t>Avant de mettre en place un système d'inspection de l'air, examinez la liste (polycopié) pour déterminer la possibilité de mener des inspections de l'air.</a:t>
            </a:r>
          </a:p>
          <a:p>
            <a:pPr>
              <a:defRPr>
                <a:solidFill>
                  <a:srgbClr val="000000"/>
                </a:solidFill>
              </a:defRPr>
            </a:pPr>
            <a:r>
              <a:rPr lang="fr-FR" dirty="0"/>
              <a:t>Les questions sont séquentielles et correspondent aux étapes et/ou au calendrier de réalisation d'une RC aérienne.</a:t>
            </a:r>
            <a:endParaRPr dirty="0"/>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 name="Title 1"/>
          <p:cNvSpPr txBox="1">
            <a:spLocks noGrp="1"/>
          </p:cNvSpPr>
          <p:nvPr>
            <p:ph type="title"/>
          </p:nvPr>
        </p:nvSpPr>
        <p:spPr>
          <a:xfrm>
            <a:off x="1154952" y="973667"/>
            <a:ext cx="8761415" cy="706965"/>
          </a:xfrm>
          <a:prstGeom prst="rect">
            <a:avLst/>
          </a:prstGeom>
        </p:spPr>
        <p:txBody>
          <a:bodyPr>
            <a:normAutofit fontScale="90000"/>
          </a:bodyPr>
          <a:lstStyle/>
          <a:p>
            <a:r>
              <a:rPr lang="fr-FR" dirty="0"/>
              <a:t>Les RC aériennes sont-elles réalisables : Suite (2)</a:t>
            </a:r>
            <a:endParaRPr dirty="0"/>
          </a:p>
        </p:txBody>
      </p:sp>
      <p:sp>
        <p:nvSpPr>
          <p:cNvPr id="437" name="Content Placeholder 2"/>
          <p:cNvSpPr txBox="1">
            <a:spLocks noGrp="1"/>
          </p:cNvSpPr>
          <p:nvPr>
            <p:ph type="body" sz="quarter" idx="1"/>
          </p:nvPr>
        </p:nvSpPr>
        <p:spPr>
          <a:xfrm>
            <a:off x="600071" y="2315631"/>
            <a:ext cx="10958515" cy="739776"/>
          </a:xfrm>
          <a:prstGeom prst="rect">
            <a:avLst/>
          </a:prstGeom>
        </p:spPr>
        <p:txBody>
          <a:bodyPr/>
          <a:lstStyle/>
          <a:p>
            <a:r>
              <a:rPr lang="fr-FR" dirty="0"/>
              <a:t>1) Les établissements de soins de santé recueillent-ils systématiquement des informations sur les antécédents de voyage lors de l'admission ou de l'entretien avec le patient ?</a:t>
            </a:r>
            <a:endParaRPr dirty="0"/>
          </a:p>
        </p:txBody>
      </p:sp>
      <p:sp>
        <p:nvSpPr>
          <p:cNvPr id="438" name="Slide Number Placeholder 3"/>
          <p:cNvSpPr txBox="1">
            <a:spLocks noGrp="1"/>
          </p:cNvSpPr>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14</a:t>
            </a:fld>
            <a:endParaRPr/>
          </a:p>
        </p:txBody>
      </p:sp>
      <p:sp>
        <p:nvSpPr>
          <p:cNvPr id="439" name="Content Placeholder 2"/>
          <p:cNvSpPr txBox="1"/>
          <p:nvPr/>
        </p:nvSpPr>
        <p:spPr>
          <a:xfrm>
            <a:off x="645790" y="3118966"/>
            <a:ext cx="10499227" cy="7397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lvl1pPr marL="240029" indent="-240029" defTabSz="320039">
              <a:lnSpc>
                <a:spcPct val="115000"/>
              </a:lnSpc>
              <a:buClr>
                <a:schemeClr val="accent1"/>
              </a:buClr>
              <a:buSzPct val="80000"/>
              <a:buChar char=""/>
              <a:defRPr sz="1260">
                <a:solidFill>
                  <a:srgbClr val="404040"/>
                </a:solidFill>
              </a:defRPr>
            </a:lvl1pPr>
          </a:lstStyle>
          <a:p>
            <a:r>
              <a:rPr dirty="0"/>
              <a:t>2) </a:t>
            </a:r>
            <a:r>
              <a:rPr lang="fr-FR" dirty="0"/>
              <a:t>Les établissements de soins de santé ou les laboratoires ont-ils la capacité de tester et de confirmer rapidement les résultats de laboratoire pour la maladie en question ? </a:t>
            </a:r>
            <a:endParaRPr dirty="0">
              <a:latin typeface="+mn-lt"/>
              <a:ea typeface="+mn-ea"/>
              <a:cs typeface="+mn-cs"/>
              <a:sym typeface="Calibri"/>
            </a:endParaRPr>
          </a:p>
        </p:txBody>
      </p:sp>
      <p:sp>
        <p:nvSpPr>
          <p:cNvPr id="440" name="Content Placeholder 2"/>
          <p:cNvSpPr txBox="1"/>
          <p:nvPr/>
        </p:nvSpPr>
        <p:spPr>
          <a:xfrm>
            <a:off x="645790" y="3998971"/>
            <a:ext cx="10499227" cy="10134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marL="342900" indent="-342900">
              <a:lnSpc>
                <a:spcPct val="115000"/>
              </a:lnSpc>
              <a:buClr>
                <a:schemeClr val="accent1"/>
              </a:buClr>
              <a:buSzPct val="80000"/>
              <a:buChar char=""/>
              <a:defRPr>
                <a:solidFill>
                  <a:srgbClr val="404040"/>
                </a:solidFill>
              </a:defRPr>
            </a:lvl1pPr>
          </a:lstStyle>
          <a:p>
            <a:r>
              <a:rPr lang="fr-FR" dirty="0"/>
              <a:t>3) L'établissement de soins de santé, le laboratoire ou le ministère de la Santé sont-ils en mesure d'informer immédiatement (dans un délai d'un jour ouvrable) l'aéroport ou le représentant sanitaire de l'aéroport de la nécessité éventuelle d’une RC aérienne ? </a:t>
            </a:r>
            <a:endParaRPr dirty="0"/>
          </a:p>
        </p:txBody>
      </p:sp>
      <p:sp>
        <p:nvSpPr>
          <p:cNvPr id="441" name="Content Placeholder 2"/>
          <p:cNvSpPr txBox="1"/>
          <p:nvPr/>
        </p:nvSpPr>
        <p:spPr>
          <a:xfrm>
            <a:off x="645791" y="5111751"/>
            <a:ext cx="10638478" cy="7397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fontScale="85000" lnSpcReduction="10000"/>
          </a:bodyPr>
          <a:lstStyle>
            <a:lvl1pPr marL="342900" indent="-342900">
              <a:lnSpc>
                <a:spcPct val="115000"/>
              </a:lnSpc>
              <a:buClr>
                <a:schemeClr val="accent1"/>
              </a:buClr>
              <a:buSzPct val="80000"/>
              <a:buChar char=""/>
              <a:defRPr>
                <a:solidFill>
                  <a:srgbClr val="404040"/>
                </a:solidFill>
              </a:defRPr>
            </a:lvl1pPr>
          </a:lstStyle>
          <a:p>
            <a:r>
              <a:rPr lang="fr-FR" dirty="0"/>
              <a:t>4) Les établissements de soins de santé disposent-ils des médicaments ou des vaccins prophylactiques appropriés pour le cas et les contacts afin de prévenir l'apparition de la maladie en question ? </a:t>
            </a:r>
            <a:endParaRPr dirty="0"/>
          </a:p>
        </p:txBody>
      </p:sp>
      <p:sp>
        <p:nvSpPr>
          <p:cNvPr id="442" name="Content Placeholder 2"/>
          <p:cNvSpPr txBox="1"/>
          <p:nvPr/>
        </p:nvSpPr>
        <p:spPr>
          <a:xfrm>
            <a:off x="576165" y="5991757"/>
            <a:ext cx="10638478" cy="7397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lvl1pPr marL="342900" indent="-342900">
              <a:lnSpc>
                <a:spcPct val="115000"/>
              </a:lnSpc>
              <a:buClr>
                <a:schemeClr val="accent1"/>
              </a:buClr>
              <a:buSzPct val="80000"/>
              <a:buChar char=""/>
              <a:defRPr>
                <a:solidFill>
                  <a:srgbClr val="404040"/>
                </a:solidFill>
              </a:defRPr>
            </a:lvl1pPr>
          </a:lstStyle>
          <a:p>
            <a:r>
              <a:rPr lang="fr-FR" dirty="0"/>
              <a:t>5) Une agence appropriée a-t-elle été identifiée pour coordonner la RC (par exemple, l'agence nationale de santé publique) ?</a:t>
            </a:r>
            <a:endParaRPr dirty="0"/>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437">
                                            <p:bg/>
                                          </p:spTgt>
                                        </p:tgtEl>
                                        <p:attrNameLst>
                                          <p:attrName>style.visibility</p:attrName>
                                        </p:attrNameLst>
                                      </p:cBhvr>
                                      <p:to>
                                        <p:strVal val="visible"/>
                                      </p:to>
                                    </p:set>
                                  </p:childTnLst>
                                </p:cTn>
                              </p:par>
                              <p:par>
                                <p:cTn id="7" presetID="1" presetClass="entr" presetSubtype="0" fill="hold" grpId="1" nodeType="withEffect">
                                  <p:stCondLst>
                                    <p:cond delay="0"/>
                                  </p:stCondLst>
                                  <p:iterate>
                                    <p:tmAbs val="0"/>
                                  </p:iterate>
                                  <p:childTnLst>
                                    <p:set>
                                      <p:cBhvr>
                                        <p:cTn id="8" fill="hold"/>
                                        <p:tgtEl>
                                          <p:spTgt spid="43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2" nodeType="clickEffect">
                                  <p:stCondLst>
                                    <p:cond delay="0"/>
                                  </p:stCondLst>
                                  <p:iterate>
                                    <p:tmAbs val="0"/>
                                  </p:iterate>
                                  <p:childTnLst>
                                    <p:set>
                                      <p:cBhvr>
                                        <p:cTn id="12" fill="hold"/>
                                        <p:tgtEl>
                                          <p:spTgt spid="43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3" nodeType="clickEffect">
                                  <p:stCondLst>
                                    <p:cond delay="0"/>
                                  </p:stCondLst>
                                  <p:iterate>
                                    <p:tmAbs val="0"/>
                                  </p:iterate>
                                  <p:childTnLst>
                                    <p:set>
                                      <p:cBhvr>
                                        <p:cTn id="16" fill="hold"/>
                                        <p:tgtEl>
                                          <p:spTgt spid="44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4" nodeType="clickEffect">
                                  <p:stCondLst>
                                    <p:cond delay="0"/>
                                  </p:stCondLst>
                                  <p:iterate>
                                    <p:tmAbs val="0"/>
                                  </p:iterate>
                                  <p:childTnLst>
                                    <p:set>
                                      <p:cBhvr>
                                        <p:cTn id="20" fill="hold"/>
                                        <p:tgtEl>
                                          <p:spTgt spid="44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5" nodeType="clickEffect">
                                  <p:stCondLst>
                                    <p:cond delay="0"/>
                                  </p:stCondLst>
                                  <p:iterate>
                                    <p:tmAbs val="0"/>
                                  </p:iterate>
                                  <p:childTnLst>
                                    <p:set>
                                      <p:cBhvr>
                                        <p:cTn id="24" fill="hold"/>
                                        <p:tgtEl>
                                          <p:spTgt spid="4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7" grpId="1" build="p" animBg="1" advAuto="0"/>
      <p:bldP spid="439" grpId="2" animBg="1" advAuto="0"/>
      <p:bldP spid="440" grpId="3" animBg="1" advAuto="0"/>
      <p:bldP spid="441" grpId="4" animBg="1" advAuto="0"/>
      <p:bldP spid="442" grpId="5"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Slide Number Placeholder 3"/>
          <p:cNvSpPr txBox="1">
            <a:spLocks noGrp="1"/>
          </p:cNvSpPr>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15</a:t>
            </a:fld>
            <a:endParaRPr/>
          </a:p>
        </p:txBody>
      </p:sp>
      <p:sp>
        <p:nvSpPr>
          <p:cNvPr id="447" name="Title 1"/>
          <p:cNvSpPr txBox="1">
            <a:spLocks noGrp="1"/>
          </p:cNvSpPr>
          <p:nvPr>
            <p:ph type="title"/>
          </p:nvPr>
        </p:nvSpPr>
        <p:spPr>
          <a:xfrm>
            <a:off x="1154952" y="973667"/>
            <a:ext cx="8761415" cy="706965"/>
          </a:xfrm>
          <a:prstGeom prst="rect">
            <a:avLst/>
          </a:prstGeom>
        </p:spPr>
        <p:txBody>
          <a:bodyPr>
            <a:normAutofit fontScale="90000"/>
          </a:bodyPr>
          <a:lstStyle/>
          <a:p>
            <a:r>
              <a:rPr lang="fr-FR" dirty="0"/>
              <a:t>Les RC aériennes sont-ils réalisables : Suite (3)</a:t>
            </a:r>
            <a:endParaRPr dirty="0"/>
          </a:p>
        </p:txBody>
      </p:sp>
      <p:sp>
        <p:nvSpPr>
          <p:cNvPr id="448" name="Content Placeholder 2"/>
          <p:cNvSpPr txBox="1">
            <a:spLocks noGrp="1"/>
          </p:cNvSpPr>
          <p:nvPr>
            <p:ph type="body" sz="quarter" idx="1"/>
          </p:nvPr>
        </p:nvSpPr>
        <p:spPr>
          <a:xfrm>
            <a:off x="600073" y="2346853"/>
            <a:ext cx="10958515" cy="739776"/>
          </a:xfrm>
          <a:prstGeom prst="rect">
            <a:avLst/>
          </a:prstGeom>
        </p:spPr>
        <p:txBody>
          <a:bodyPr>
            <a:normAutofit fontScale="92500"/>
          </a:bodyPr>
          <a:lstStyle/>
          <a:p>
            <a:r>
              <a:rPr lang="fr-FR" dirty="0"/>
              <a:t>6) L'agence chargée de contacter les voyageurs potentiellement exposés a-t-elle la capacité de le faire dans les 24-48 heures suivant l'identification de ces passagers à partir du manifeste de vol ?</a:t>
            </a:r>
            <a:endParaRPr dirty="0"/>
          </a:p>
        </p:txBody>
      </p:sp>
      <p:sp>
        <p:nvSpPr>
          <p:cNvPr id="449" name="Content Placeholder 2"/>
          <p:cNvSpPr txBox="1"/>
          <p:nvPr/>
        </p:nvSpPr>
        <p:spPr>
          <a:xfrm>
            <a:off x="645793" y="3199339"/>
            <a:ext cx="10867075" cy="7397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pPr marL="342900" indent="-342900">
              <a:spcBef>
                <a:spcPts val="1000"/>
              </a:spcBef>
              <a:buClr>
                <a:schemeClr val="accent1"/>
              </a:buClr>
              <a:buSzPct val="80000"/>
              <a:buChar char=""/>
              <a:defRPr>
                <a:solidFill>
                  <a:srgbClr val="404040"/>
                </a:solidFill>
              </a:defRPr>
            </a:pPr>
            <a:r>
              <a:rPr lang="fr-FR" dirty="0"/>
              <a:t>7) Le [</a:t>
            </a:r>
            <a:r>
              <a:rPr lang="fr-FR" dirty="0">
                <a:solidFill>
                  <a:srgbClr val="FF0000"/>
                </a:solidFill>
              </a:rPr>
              <a:t>pays</a:t>
            </a:r>
            <a:r>
              <a:rPr lang="fr-FR" dirty="0"/>
              <a:t>] dispose-t-il de l'autorité réglementaire et/ou d'un accord permettant de demander un manifeste de vol à une compagnie aérienne ?</a:t>
            </a:r>
            <a:endParaRPr dirty="0"/>
          </a:p>
        </p:txBody>
      </p:sp>
      <p:sp>
        <p:nvSpPr>
          <p:cNvPr id="450" name="Content Placeholder 2"/>
          <p:cNvSpPr txBox="1"/>
          <p:nvPr/>
        </p:nvSpPr>
        <p:spPr>
          <a:xfrm>
            <a:off x="645792" y="3939114"/>
            <a:ext cx="10867075" cy="7397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pPr marL="342900" indent="-342900">
              <a:spcBef>
                <a:spcPts val="1000"/>
              </a:spcBef>
              <a:buClr>
                <a:schemeClr val="accent1"/>
              </a:buClr>
              <a:buSzPct val="80000"/>
              <a:buChar char=""/>
              <a:defRPr>
                <a:solidFill>
                  <a:srgbClr val="404040"/>
                </a:solidFill>
              </a:defRPr>
            </a:pPr>
            <a:r>
              <a:rPr lang="fr-FR" dirty="0"/>
              <a:t>8) Les manifestes de vol fournissent-ils suffisamment d'informations (par exemple, les noms et les coordonnées) pour les voyageurs ?</a:t>
            </a:r>
            <a:endParaRPr dirty="0">
              <a:solidFill>
                <a:srgbClr val="000000"/>
              </a:solidFill>
            </a:endParaRPr>
          </a:p>
        </p:txBody>
      </p:sp>
      <p:sp>
        <p:nvSpPr>
          <p:cNvPr id="451" name="Content Placeholder 2"/>
          <p:cNvSpPr txBox="1"/>
          <p:nvPr/>
        </p:nvSpPr>
        <p:spPr>
          <a:xfrm>
            <a:off x="645791" y="4698467"/>
            <a:ext cx="10867075" cy="10593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pPr marL="342900" indent="-342900">
              <a:spcBef>
                <a:spcPts val="1000"/>
              </a:spcBef>
              <a:buClr>
                <a:schemeClr val="accent1"/>
              </a:buClr>
              <a:buSzPct val="80000"/>
              <a:buChar char=""/>
              <a:defRPr>
                <a:solidFill>
                  <a:srgbClr val="404040"/>
                </a:solidFill>
              </a:defRPr>
            </a:pPr>
            <a:r>
              <a:rPr lang="fr-FR" dirty="0"/>
              <a:t>9) Pendant les RC aériennes, des personnes résidant à l'extérieur du pays peuvent être identifiées pour un suivi. Le [</a:t>
            </a:r>
            <a:r>
              <a:rPr lang="fr-FR" dirty="0">
                <a:solidFill>
                  <a:srgbClr val="FF0000"/>
                </a:solidFill>
              </a:rPr>
              <a:t>pays</a:t>
            </a:r>
            <a:r>
              <a:rPr lang="fr-FR" dirty="0"/>
              <a:t>] dispose-t-il d'un système de notification à l'étranger (par exemple, par le biais du point focal national du Règlement sanitaire international, etc.)</a:t>
            </a:r>
            <a:endParaRPr dirty="0"/>
          </a:p>
        </p:txBody>
      </p:sp>
      <p:sp>
        <p:nvSpPr>
          <p:cNvPr id="452" name="Content Placeholder 2"/>
          <p:cNvSpPr txBox="1"/>
          <p:nvPr/>
        </p:nvSpPr>
        <p:spPr>
          <a:xfrm>
            <a:off x="645791" y="5757862"/>
            <a:ext cx="10867075" cy="10593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pPr marL="342900" indent="-342900">
              <a:spcBef>
                <a:spcPts val="1000"/>
              </a:spcBef>
              <a:buClr>
                <a:schemeClr val="accent1"/>
              </a:buClr>
              <a:buSzPct val="80000"/>
              <a:buChar char=""/>
              <a:defRPr>
                <a:solidFill>
                  <a:srgbClr val="404040"/>
                </a:solidFill>
              </a:defRPr>
            </a:pPr>
            <a:r>
              <a:rPr lang="fr-FR" dirty="0"/>
              <a:t>10) Le [</a:t>
            </a:r>
            <a:r>
              <a:rPr lang="fr-FR" dirty="0">
                <a:solidFill>
                  <a:srgbClr val="FF0000"/>
                </a:solidFill>
              </a:rPr>
              <a:t>pays</a:t>
            </a:r>
            <a:r>
              <a:rPr lang="fr-FR" dirty="0"/>
              <a:t>] dispose-t-il d'une méthode pour partager en toute sécurité les informations permettant d'identifier les personnes (souvent les informations figurant sur le manifeste) par courrier électronique, télécopie ou base de données ?</a:t>
            </a:r>
            <a:endParaRPr dirty="0"/>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448">
                                            <p:bg/>
                                          </p:spTgt>
                                        </p:tgtEl>
                                        <p:attrNameLst>
                                          <p:attrName>style.visibility</p:attrName>
                                        </p:attrNameLst>
                                      </p:cBhvr>
                                      <p:to>
                                        <p:strVal val="visible"/>
                                      </p:to>
                                    </p:set>
                                  </p:childTnLst>
                                </p:cTn>
                              </p:par>
                              <p:par>
                                <p:cTn id="7" presetID="1" presetClass="entr" presetSubtype="0" fill="hold" grpId="1" nodeType="withEffect">
                                  <p:stCondLst>
                                    <p:cond delay="0"/>
                                  </p:stCondLst>
                                  <p:iterate>
                                    <p:tmAbs val="0"/>
                                  </p:iterate>
                                  <p:childTnLst>
                                    <p:set>
                                      <p:cBhvr>
                                        <p:cTn id="8" fill="hold"/>
                                        <p:tgtEl>
                                          <p:spTgt spid="448">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2" nodeType="clickEffect">
                                  <p:stCondLst>
                                    <p:cond delay="0"/>
                                  </p:stCondLst>
                                  <p:iterate>
                                    <p:tmAbs val="0"/>
                                  </p:iterate>
                                  <p:childTnLst>
                                    <p:set>
                                      <p:cBhvr>
                                        <p:cTn id="12" fill="hold"/>
                                        <p:tgtEl>
                                          <p:spTgt spid="44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3" nodeType="clickEffect">
                                  <p:stCondLst>
                                    <p:cond delay="0"/>
                                  </p:stCondLst>
                                  <p:iterate>
                                    <p:tmAbs val="0"/>
                                  </p:iterate>
                                  <p:childTnLst>
                                    <p:set>
                                      <p:cBhvr>
                                        <p:cTn id="16" fill="hold"/>
                                        <p:tgtEl>
                                          <p:spTgt spid="45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4" nodeType="clickEffect">
                                  <p:stCondLst>
                                    <p:cond delay="0"/>
                                  </p:stCondLst>
                                  <p:iterate>
                                    <p:tmAbs val="0"/>
                                  </p:iterate>
                                  <p:childTnLst>
                                    <p:set>
                                      <p:cBhvr>
                                        <p:cTn id="20" fill="hold"/>
                                        <p:tgtEl>
                                          <p:spTgt spid="45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5" nodeType="clickEffect">
                                  <p:stCondLst>
                                    <p:cond delay="0"/>
                                  </p:stCondLst>
                                  <p:iterate>
                                    <p:tmAbs val="0"/>
                                  </p:iterate>
                                  <p:childTnLst>
                                    <p:set>
                                      <p:cBhvr>
                                        <p:cTn id="24" fill="hold"/>
                                        <p:tgtEl>
                                          <p:spTgt spid="4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8" grpId="1" build="p" animBg="1" advAuto="0"/>
      <p:bldP spid="449" grpId="2" animBg="1" advAuto="0"/>
      <p:bldP spid="450" grpId="3" animBg="1" advAuto="0"/>
      <p:bldP spid="451" grpId="4" animBg="1" advAuto="0"/>
      <p:bldP spid="452" grpId="5"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 name="Title 1"/>
          <p:cNvSpPr txBox="1">
            <a:spLocks noGrp="1"/>
          </p:cNvSpPr>
          <p:nvPr>
            <p:ph type="title"/>
          </p:nvPr>
        </p:nvSpPr>
        <p:spPr>
          <a:xfrm>
            <a:off x="1154952" y="973667"/>
            <a:ext cx="8761415" cy="706965"/>
          </a:xfrm>
          <a:prstGeom prst="rect">
            <a:avLst/>
          </a:prstGeom>
        </p:spPr>
        <p:txBody>
          <a:bodyPr>
            <a:normAutofit fontScale="90000"/>
          </a:bodyPr>
          <a:lstStyle/>
          <a:p>
            <a:r>
              <a:rPr lang="fr-FR" dirty="0"/>
              <a:t>Les recherche de contacts en vol: Discussion de groupe</a:t>
            </a:r>
            <a:endParaRPr dirty="0"/>
          </a:p>
        </p:txBody>
      </p:sp>
      <p:sp>
        <p:nvSpPr>
          <p:cNvPr id="457" name="Content Placeholder 2"/>
          <p:cNvSpPr txBox="1">
            <a:spLocks noGrp="1"/>
          </p:cNvSpPr>
          <p:nvPr>
            <p:ph type="body" sz="half" idx="1"/>
          </p:nvPr>
        </p:nvSpPr>
        <p:spPr>
          <a:xfrm>
            <a:off x="546989" y="2603500"/>
            <a:ext cx="5596636" cy="3416300"/>
          </a:xfrm>
          <a:prstGeom prst="rect">
            <a:avLst/>
          </a:prstGeom>
        </p:spPr>
        <p:txBody>
          <a:bodyPr/>
          <a:lstStyle/>
          <a:p>
            <a:r>
              <a:rPr lang="fr-FR" dirty="0"/>
              <a:t>Les responsables de l'aéroport ont-ils effectué une recherche de contacts sur les vols récents ?</a:t>
            </a:r>
          </a:p>
          <a:p>
            <a:r>
              <a:rPr lang="fr-FR" dirty="0"/>
              <a:t>Comment le processus s'est-il déroulé ?</a:t>
            </a:r>
          </a:p>
          <a:p>
            <a:r>
              <a:rPr lang="fr-FR" dirty="0"/>
              <a:t>Pourrait-il être reproduit ou amélioré ?</a:t>
            </a:r>
            <a:endParaRPr dirty="0"/>
          </a:p>
        </p:txBody>
      </p:sp>
      <p:sp>
        <p:nvSpPr>
          <p:cNvPr id="458" name="Slide Number Placeholder 3"/>
          <p:cNvSpPr txBox="1">
            <a:spLocks noGrp="1"/>
          </p:cNvSpPr>
          <p:nvPr>
            <p:ph type="sldNum" sz="quarter" idx="2"/>
          </p:nvPr>
        </p:nvSpPr>
        <p:spPr>
          <a:xfrm>
            <a:off x="10522496" y="540176"/>
            <a:ext cx="498287"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16</a:t>
            </a:fld>
            <a:endParaRPr/>
          </a:p>
        </p:txBody>
      </p:sp>
      <p:pic>
        <p:nvPicPr>
          <p:cNvPr id="459" name="Picture 4" descr="Picture 4"/>
          <p:cNvPicPr>
            <a:picLocks noChangeAspect="1"/>
          </p:cNvPicPr>
          <p:nvPr/>
        </p:nvPicPr>
        <p:blipFill>
          <a:blip r:embed="rId3"/>
          <a:stretch>
            <a:fillRect/>
          </a:stretch>
        </p:blipFill>
        <p:spPr>
          <a:xfrm>
            <a:off x="6652731" y="2418489"/>
            <a:ext cx="4977294" cy="3786322"/>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1" name="Title 1"/>
          <p:cNvSpPr txBox="1">
            <a:spLocks noGrp="1"/>
          </p:cNvSpPr>
          <p:nvPr>
            <p:ph type="title"/>
          </p:nvPr>
        </p:nvSpPr>
        <p:spPr>
          <a:xfrm>
            <a:off x="1154952" y="973667"/>
            <a:ext cx="8761415" cy="706965"/>
          </a:xfrm>
          <a:prstGeom prst="rect">
            <a:avLst/>
          </a:prstGeom>
        </p:spPr>
        <p:txBody>
          <a:bodyPr/>
          <a:lstStyle/>
          <a:p>
            <a:r>
              <a:rPr lang="fr-FR" dirty="0"/>
              <a:t>Note du rédacteur</a:t>
            </a:r>
            <a:endParaRPr dirty="0"/>
          </a:p>
        </p:txBody>
      </p:sp>
      <p:sp>
        <p:nvSpPr>
          <p:cNvPr id="342" name="Content Placeholder 2"/>
          <p:cNvSpPr txBox="1">
            <a:spLocks noGrp="1"/>
          </p:cNvSpPr>
          <p:nvPr>
            <p:ph type="body" idx="1"/>
          </p:nvPr>
        </p:nvSpPr>
        <p:spPr>
          <a:xfrm>
            <a:off x="613610" y="2603500"/>
            <a:ext cx="10852486" cy="3416300"/>
          </a:xfrm>
          <a:prstGeom prst="rect">
            <a:avLst/>
          </a:prstGeom>
        </p:spPr>
        <p:txBody>
          <a:bodyPr/>
          <a:lstStyle/>
          <a:p>
            <a:pPr>
              <a:defRPr>
                <a:solidFill>
                  <a:srgbClr val="FF0000"/>
                </a:solidFill>
              </a:defRPr>
            </a:pPr>
            <a:r>
              <a:rPr lang="fr-FR" dirty="0"/>
              <a:t>Les informations couvertes dans cette section peuvent être plus utiles au personnel de haut niveau des agences sanitaires des PDE et/ou des ministères de la santé, car elles impliquent des considérations politiques de haut niveau. </a:t>
            </a:r>
          </a:p>
          <a:p>
            <a:pPr>
              <a:defRPr>
                <a:solidFill>
                  <a:srgbClr val="FF0000"/>
                </a:solidFill>
              </a:defRPr>
            </a:pPr>
            <a:r>
              <a:rPr lang="fr-FR" dirty="0"/>
              <a:t>Le personnel en poste dans les PDE peut trouver les informations suivantes intéressantes, mais pas nécessairement utiles dans son travail quotidien.</a:t>
            </a:r>
            <a:r>
              <a:rPr dirty="0"/>
              <a:t>. </a:t>
            </a:r>
          </a:p>
        </p:txBody>
      </p:sp>
      <p:sp>
        <p:nvSpPr>
          <p:cNvPr id="343" name="Slide Number Placeholder 3"/>
          <p:cNvSpPr txBox="1">
            <a:spLocks noGrp="1"/>
          </p:cNvSpPr>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a:t>
            </a:fld>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Title 1"/>
          <p:cNvSpPr txBox="1">
            <a:spLocks noGrp="1"/>
          </p:cNvSpPr>
          <p:nvPr>
            <p:ph type="title"/>
          </p:nvPr>
        </p:nvSpPr>
        <p:spPr>
          <a:xfrm>
            <a:off x="1154952" y="973667"/>
            <a:ext cx="8761415" cy="706965"/>
          </a:xfrm>
          <a:prstGeom prst="rect">
            <a:avLst/>
          </a:prstGeom>
        </p:spPr>
        <p:txBody>
          <a:bodyPr/>
          <a:lstStyle/>
          <a:p>
            <a:r>
              <a:rPr lang="fr-FR" dirty="0"/>
              <a:t>Objectifs de la formation</a:t>
            </a:r>
            <a:endParaRPr dirty="0"/>
          </a:p>
        </p:txBody>
      </p:sp>
      <p:sp>
        <p:nvSpPr>
          <p:cNvPr id="346" name="Content Placeholder 2"/>
          <p:cNvSpPr txBox="1">
            <a:spLocks noGrp="1"/>
          </p:cNvSpPr>
          <p:nvPr>
            <p:ph type="body" idx="1"/>
          </p:nvPr>
        </p:nvSpPr>
        <p:spPr>
          <a:xfrm>
            <a:off x="691922" y="2302839"/>
            <a:ext cx="10901364" cy="3416301"/>
          </a:xfrm>
          <a:prstGeom prst="rect">
            <a:avLst/>
          </a:prstGeom>
        </p:spPr>
        <p:txBody>
          <a:bodyPr/>
          <a:lstStyle/>
          <a:p>
            <a:r>
              <a:rPr lang="fr-FR" dirty="0"/>
              <a:t>Apprenez deux méthodes supplémentaires pour prévenir ou diminuer le risque de propagation des maladies dans un aéroport</a:t>
            </a:r>
            <a:r>
              <a:rPr lang="en-US" dirty="0"/>
              <a:t>.</a:t>
            </a:r>
          </a:p>
          <a:p>
            <a:pPr marL="742950" lvl="1" indent="-285750">
              <a:defRPr sz="1600"/>
            </a:pPr>
            <a:r>
              <a:rPr lang="fr-FR" dirty="0"/>
              <a:t>Avant le voyage : restrictions de voyage</a:t>
            </a:r>
          </a:p>
          <a:p>
            <a:pPr marL="742950" lvl="1" indent="-285750">
              <a:defRPr sz="1600"/>
            </a:pPr>
            <a:r>
              <a:rPr lang="fr-FR" dirty="0"/>
              <a:t>Après le voyage : recherche des contacts (ou enquêtes sur les contacts)</a:t>
            </a:r>
            <a:endParaRPr dirty="0"/>
          </a:p>
        </p:txBody>
      </p:sp>
      <p:sp>
        <p:nvSpPr>
          <p:cNvPr id="347" name="Slide Number Placeholder 3"/>
          <p:cNvSpPr txBox="1">
            <a:spLocks noGrp="1"/>
          </p:cNvSpPr>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a:t>
            </a:fld>
            <a:endParaRPr/>
          </a:p>
        </p:txBody>
      </p:sp>
      <p:pic>
        <p:nvPicPr>
          <p:cNvPr id="348" name="6062018_10.jpg" descr="6062018_10.jpg"/>
          <p:cNvPicPr>
            <a:picLocks noChangeAspect="1"/>
          </p:cNvPicPr>
          <p:nvPr/>
        </p:nvPicPr>
        <p:blipFill>
          <a:blip r:embed="rId2"/>
          <a:stretch>
            <a:fillRect/>
          </a:stretch>
        </p:blipFill>
        <p:spPr>
          <a:xfrm>
            <a:off x="4016159" y="3929109"/>
            <a:ext cx="4756945" cy="2383038"/>
          </a:xfrm>
          <a:prstGeom prst="rect">
            <a:avLst/>
          </a:prstGeom>
          <a:ln w="12700">
            <a:miter lim="400000"/>
          </a:ln>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 name="Slide Number Placeholder 3"/>
          <p:cNvSpPr txBox="1">
            <a:spLocks noGrp="1"/>
          </p:cNvSpPr>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4</a:t>
            </a:fld>
            <a:endParaRPr/>
          </a:p>
        </p:txBody>
      </p:sp>
      <p:sp>
        <p:nvSpPr>
          <p:cNvPr id="351" name="Title 1"/>
          <p:cNvSpPr txBox="1">
            <a:spLocks noGrp="1"/>
          </p:cNvSpPr>
          <p:nvPr>
            <p:ph type="title"/>
          </p:nvPr>
        </p:nvSpPr>
        <p:spPr>
          <a:xfrm>
            <a:off x="1154955" y="2677645"/>
            <a:ext cx="4351025" cy="2283825"/>
          </a:xfrm>
          <a:prstGeom prst="rect">
            <a:avLst/>
          </a:prstGeom>
        </p:spPr>
        <p:txBody>
          <a:bodyPr>
            <a:normAutofit fontScale="90000"/>
          </a:bodyPr>
          <a:lstStyle/>
          <a:p>
            <a:pPr defTabSz="320039">
              <a:defRPr sz="2800">
                <a:solidFill>
                  <a:srgbClr val="FFFFFF"/>
                </a:solidFill>
              </a:defRPr>
            </a:pPr>
            <a:r>
              <a:rPr lang="fr-FR" dirty="0"/>
              <a:t>Diminution du risque de propagation de la maladie avant le voyage : </a:t>
            </a:r>
            <a:br>
              <a:rPr lang="fr-FR" dirty="0"/>
            </a:br>
            <a:br>
              <a:rPr lang="fr-FR" dirty="0"/>
            </a:br>
            <a:r>
              <a:rPr lang="fr-FR" dirty="0"/>
              <a:t>Restrictions de voyage</a:t>
            </a:r>
            <a:endParaRPr lang="fr-FR" dirty="0">
              <a:solidFill>
                <a:srgbClr val="EBEBEB"/>
              </a:solidFill>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 name="Title 1"/>
          <p:cNvSpPr txBox="1">
            <a:spLocks noGrp="1"/>
          </p:cNvSpPr>
          <p:nvPr>
            <p:ph type="title"/>
          </p:nvPr>
        </p:nvSpPr>
        <p:spPr>
          <a:xfrm>
            <a:off x="1154952" y="973667"/>
            <a:ext cx="8761415" cy="706965"/>
          </a:xfrm>
          <a:prstGeom prst="rect">
            <a:avLst/>
          </a:prstGeom>
        </p:spPr>
        <p:txBody>
          <a:bodyPr>
            <a:normAutofit fontScale="90000"/>
          </a:bodyPr>
          <a:lstStyle>
            <a:lvl1pPr defTabSz="425195">
              <a:defRPr sz="3348"/>
            </a:lvl1pPr>
          </a:lstStyle>
          <a:p>
            <a:r>
              <a:rPr lang="fr-FR" dirty="0"/>
              <a:t>Les restrictions de voyage doivent être utilisées avec parcimonie</a:t>
            </a:r>
            <a:endParaRPr dirty="0"/>
          </a:p>
        </p:txBody>
      </p:sp>
      <p:sp>
        <p:nvSpPr>
          <p:cNvPr id="354" name="Content Placeholder 2"/>
          <p:cNvSpPr txBox="1">
            <a:spLocks noGrp="1"/>
          </p:cNvSpPr>
          <p:nvPr>
            <p:ph type="body" sz="half" idx="1"/>
          </p:nvPr>
        </p:nvSpPr>
        <p:spPr>
          <a:xfrm>
            <a:off x="203200" y="2603500"/>
            <a:ext cx="6463898" cy="4406900"/>
          </a:xfrm>
          <a:prstGeom prst="rect">
            <a:avLst/>
          </a:prstGeom>
        </p:spPr>
        <p:txBody>
          <a:bodyPr/>
          <a:lstStyle/>
          <a:p>
            <a:pPr>
              <a:defRPr sz="2000"/>
            </a:pPr>
            <a:r>
              <a:rPr lang="fr-FR" dirty="0"/>
              <a:t>Les restrictions de voyage sont des outils mis en place qui limitent la capacité d'une personne à voyager.</a:t>
            </a:r>
          </a:p>
          <a:p>
            <a:pPr>
              <a:defRPr sz="2000"/>
            </a:pPr>
            <a:r>
              <a:rPr lang="fr-FR" dirty="0"/>
              <a:t>Le RSI s'efforce de prévenir la propagation des maladies tout en évitant les restrictions inutiles à la circulation et au commerce.</a:t>
            </a:r>
          </a:p>
          <a:p>
            <a:pPr>
              <a:defRPr sz="2000"/>
            </a:pPr>
            <a:r>
              <a:rPr lang="fr-FR" dirty="0"/>
              <a:t>Empêcher ou retarder un voyage constitue une atteinte aux libertés civiles d'une personne.</a:t>
            </a:r>
          </a:p>
          <a:p>
            <a:pPr>
              <a:defRPr sz="2000"/>
            </a:pPr>
            <a:r>
              <a:rPr lang="fr-FR" dirty="0"/>
              <a:t>Tout doit être mis en œuvre pour ne pas imposer de restrictions.</a:t>
            </a:r>
            <a:endParaRPr dirty="0"/>
          </a:p>
        </p:txBody>
      </p:sp>
      <p:sp>
        <p:nvSpPr>
          <p:cNvPr id="355" name="Slide Number Placeholder 3"/>
          <p:cNvSpPr txBox="1">
            <a:spLocks noGrp="1"/>
          </p:cNvSpPr>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5</a:t>
            </a:fld>
            <a:endParaRPr/>
          </a:p>
        </p:txBody>
      </p:sp>
      <p:pic>
        <p:nvPicPr>
          <p:cNvPr id="356" name="Picture 8" descr="Picture 8"/>
          <p:cNvPicPr>
            <a:picLocks noChangeAspect="1"/>
          </p:cNvPicPr>
          <p:nvPr/>
        </p:nvPicPr>
        <p:blipFill>
          <a:blip r:embed="rId3"/>
          <a:stretch>
            <a:fillRect/>
          </a:stretch>
        </p:blipFill>
        <p:spPr>
          <a:xfrm>
            <a:off x="7593831" y="2378971"/>
            <a:ext cx="4042401" cy="3743701"/>
          </a:xfrm>
          <a:prstGeom prst="rect">
            <a:avLst/>
          </a:prstGeom>
          <a:ln w="12700">
            <a:miter lim="400000"/>
          </a:ln>
        </p:spPr>
      </p:pic>
      <p:sp>
        <p:nvSpPr>
          <p:cNvPr id="357" name="TextBox 9"/>
          <p:cNvSpPr txBox="1"/>
          <p:nvPr/>
        </p:nvSpPr>
        <p:spPr>
          <a:xfrm>
            <a:off x="6936145" y="6261170"/>
            <a:ext cx="2828938" cy="370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lstStyle>
          <a:p>
            <a:r>
              <a:rPr lang="fr-FR" dirty="0"/>
              <a:t>Libertés civiles</a:t>
            </a:r>
            <a:endParaRPr dirty="0"/>
          </a:p>
        </p:txBody>
      </p:sp>
      <p:sp>
        <p:nvSpPr>
          <p:cNvPr id="358" name="TextBox 10"/>
          <p:cNvSpPr txBox="1"/>
          <p:nvPr/>
        </p:nvSpPr>
        <p:spPr>
          <a:xfrm>
            <a:off x="10079851" y="6122670"/>
            <a:ext cx="2221775" cy="650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lstStyle>
          <a:p>
            <a:r>
              <a:rPr lang="fr-FR" dirty="0"/>
              <a:t>Protéger la santé du public </a:t>
            </a:r>
            <a:endParaRPr dirty="0"/>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Content Placeholder 2"/>
          <p:cNvSpPr txBox="1">
            <a:spLocks noGrp="1"/>
          </p:cNvSpPr>
          <p:nvPr>
            <p:ph type="body" idx="1"/>
          </p:nvPr>
        </p:nvSpPr>
        <p:spPr>
          <a:xfrm>
            <a:off x="445167" y="2469684"/>
            <a:ext cx="11514223" cy="4042629"/>
          </a:xfrm>
          <a:prstGeom prst="rect">
            <a:avLst/>
          </a:prstGeom>
        </p:spPr>
        <p:txBody>
          <a:bodyPr>
            <a:normAutofit fontScale="92500" lnSpcReduction="20000"/>
          </a:bodyPr>
          <a:lstStyle/>
          <a:p>
            <a:r>
              <a:rPr lang="fr-FR" dirty="0"/>
              <a:t>Les États-Unis utilisent deux outils différents pour restreindre et/ou intervenir dans les déplacements des individus</a:t>
            </a:r>
          </a:p>
          <a:p>
            <a:r>
              <a:rPr lang="fr-FR" dirty="0"/>
              <a:t>Liste d'interdiction d'embarquement</a:t>
            </a:r>
            <a:endParaRPr lang="en-US" dirty="0"/>
          </a:p>
          <a:p>
            <a:pPr marL="742950" lvl="1" indent="-285750">
              <a:defRPr sz="1600"/>
            </a:pPr>
            <a:r>
              <a:rPr lang="fr-FR" dirty="0"/>
              <a:t>Liste de surveillance</a:t>
            </a:r>
            <a:endParaRPr lang="en-US" dirty="0"/>
          </a:p>
          <a:p>
            <a:pPr marL="742950" lvl="1" indent="-285750">
              <a:defRPr sz="1600"/>
            </a:pPr>
            <a:endParaRPr dirty="0"/>
          </a:p>
          <a:p>
            <a:r>
              <a:rPr lang="fr-FR" dirty="0"/>
              <a:t>Pour restreindre et/ou intervenir dans le voyage d'une personne aux États-Unis, celle-ci doit répondre à ces critères :</a:t>
            </a:r>
          </a:p>
          <a:p>
            <a:r>
              <a:rPr lang="fr-FR" dirty="0"/>
              <a:t>Être contagieuse ou risquer de le devenir avec une maladie qui représente une menace de santé publique pour les autres pendant le voyage ET l'un des éléments suivants :</a:t>
            </a:r>
          </a:p>
          <a:p>
            <a:r>
              <a:rPr lang="fr-FR" dirty="0"/>
              <a:t>Ne pas se conformer aux recommandations de santé publique, ne pas être au courant du diagnostic ou ne pas pouvoir être localisée OU.</a:t>
            </a:r>
          </a:p>
          <a:p>
            <a:r>
              <a:rPr lang="fr-FR" dirty="0"/>
              <a:t>Être à risque lors d'un voyage sur un vol commercial ou d'un voyage international OU</a:t>
            </a:r>
          </a:p>
          <a:p>
            <a:r>
              <a:rPr lang="fr-FR" dirty="0"/>
              <a:t>Avoir besoin d'une restriction de voyage dans le cadre de la réponse à une épidémie.</a:t>
            </a:r>
          </a:p>
          <a:p>
            <a:endParaRPr dirty="0"/>
          </a:p>
        </p:txBody>
      </p:sp>
      <p:sp>
        <p:nvSpPr>
          <p:cNvPr id="363" name="Slide Number Placeholder 3"/>
          <p:cNvSpPr txBox="1">
            <a:spLocks noGrp="1"/>
          </p:cNvSpPr>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6</a:t>
            </a:fld>
            <a:endParaRPr/>
          </a:p>
        </p:txBody>
      </p:sp>
      <p:sp>
        <p:nvSpPr>
          <p:cNvPr id="364" name="Title 1"/>
          <p:cNvSpPr txBox="1"/>
          <p:nvPr/>
        </p:nvSpPr>
        <p:spPr>
          <a:xfrm>
            <a:off x="1353072" y="530693"/>
            <a:ext cx="8669975" cy="17543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a:defRPr sz="3600">
                <a:solidFill>
                  <a:srgbClr val="EBEBEB"/>
                </a:solidFill>
              </a:defRPr>
            </a:lvl1pPr>
          </a:lstStyle>
          <a:p>
            <a:r>
              <a:rPr lang="fr-FR" dirty="0"/>
              <a:t>Exemples de restrictions et d'interventions en matière de voyages aux États-Unis</a:t>
            </a:r>
            <a:r>
              <a:rPr dirty="0"/>
              <a:t> </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 name="Title 1"/>
          <p:cNvSpPr txBox="1">
            <a:spLocks noGrp="1"/>
          </p:cNvSpPr>
          <p:nvPr>
            <p:ph type="title"/>
          </p:nvPr>
        </p:nvSpPr>
        <p:spPr>
          <a:xfrm>
            <a:off x="1154952" y="973667"/>
            <a:ext cx="8761415" cy="706965"/>
          </a:xfrm>
          <a:prstGeom prst="rect">
            <a:avLst/>
          </a:prstGeom>
        </p:spPr>
        <p:txBody>
          <a:bodyPr>
            <a:normAutofit fontScale="90000"/>
          </a:bodyPr>
          <a:lstStyle>
            <a:lvl1pPr defTabSz="342900">
              <a:defRPr sz="2700"/>
            </a:lvl1pPr>
          </a:lstStyle>
          <a:p>
            <a:r>
              <a:rPr lang="fr-FR" dirty="0"/>
              <a:t>Exemples de restrictions de voyage aux États-Unis </a:t>
            </a:r>
            <a:r>
              <a:rPr dirty="0"/>
              <a:t>(2)</a:t>
            </a:r>
          </a:p>
        </p:txBody>
      </p:sp>
      <p:sp>
        <p:nvSpPr>
          <p:cNvPr id="369" name="Content Placeholder 2"/>
          <p:cNvSpPr txBox="1">
            <a:spLocks noGrp="1"/>
          </p:cNvSpPr>
          <p:nvPr>
            <p:ph type="body" idx="1"/>
          </p:nvPr>
        </p:nvSpPr>
        <p:spPr>
          <a:xfrm>
            <a:off x="629920" y="2603500"/>
            <a:ext cx="11033760" cy="3416300"/>
          </a:xfrm>
          <a:prstGeom prst="rect">
            <a:avLst/>
          </a:prstGeom>
        </p:spPr>
        <p:txBody>
          <a:bodyPr/>
          <a:lstStyle/>
          <a:p>
            <a:pPr>
              <a:defRPr sz="2400"/>
            </a:pPr>
            <a:r>
              <a:rPr lang="fr-FR" dirty="0"/>
              <a:t>Liste d'interdiction d'embarquement : empêche les personnes répondant à des critères spécifiques d'obtenir une carte d'embarquement pour tout vol à l'arrivée, au départ ou à l'intérieur des États-Unis. </a:t>
            </a:r>
            <a:r>
              <a:rPr lang="en-US" dirty="0"/>
              <a:t> </a:t>
            </a:r>
          </a:p>
          <a:p>
            <a:pPr marL="742950" lvl="1" indent="-285750">
              <a:defRPr sz="2200"/>
            </a:pPr>
            <a:r>
              <a:rPr lang="fr-FR" dirty="0"/>
              <a:t>Outil de restriction des déplacements</a:t>
            </a:r>
          </a:p>
          <a:p>
            <a:pPr marL="742950" lvl="1" indent="-285750">
              <a:defRPr sz="2200"/>
            </a:pPr>
            <a:r>
              <a:rPr lang="fr-FR" dirty="0"/>
              <a:t>N'empêche pas les voyageurs de monter à bord des navires ou des transports terrestres</a:t>
            </a:r>
            <a:endParaRPr dirty="0"/>
          </a:p>
        </p:txBody>
      </p:sp>
      <p:sp>
        <p:nvSpPr>
          <p:cNvPr id="370" name="Slide Number Placeholder 3"/>
          <p:cNvSpPr txBox="1">
            <a:spLocks noGrp="1"/>
          </p:cNvSpPr>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7</a:t>
            </a:fld>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 name="Content Placeholder 2"/>
          <p:cNvSpPr txBox="1">
            <a:spLocks noGrp="1"/>
          </p:cNvSpPr>
          <p:nvPr>
            <p:ph type="body" idx="1"/>
          </p:nvPr>
        </p:nvSpPr>
        <p:spPr>
          <a:xfrm>
            <a:off x="325120" y="2603500"/>
            <a:ext cx="10865619" cy="3416300"/>
          </a:xfrm>
          <a:prstGeom prst="rect">
            <a:avLst/>
          </a:prstGeom>
        </p:spPr>
        <p:txBody>
          <a:bodyPr/>
          <a:lstStyle/>
          <a:p>
            <a:pPr>
              <a:defRPr sz="2200"/>
            </a:pPr>
            <a:r>
              <a:rPr lang="fr-FR" dirty="0"/>
              <a:t>Liste de signalement : Signale aux agents d'immigration qu'une personne soumise à des restrictions de voyage tente d'entrer aux États-Unis.</a:t>
            </a:r>
            <a:endParaRPr dirty="0">
              <a:solidFill>
                <a:srgbClr val="000000"/>
              </a:solidFill>
            </a:endParaRPr>
          </a:p>
          <a:p>
            <a:pPr marL="742950" lvl="1" indent="-285750">
              <a:defRPr sz="2200"/>
            </a:pPr>
            <a:r>
              <a:rPr lang="fr-FR" dirty="0"/>
              <a:t>Outil d'intervention</a:t>
            </a:r>
          </a:p>
          <a:p>
            <a:pPr marL="742950" lvl="1" indent="-285750">
              <a:defRPr sz="2200"/>
            </a:pPr>
            <a:r>
              <a:rPr lang="fr-FR" dirty="0"/>
              <a:t>S'applique aux aéroports, aux ports maritimes et aux points de passage terrestres.</a:t>
            </a:r>
          </a:p>
          <a:p>
            <a:pPr marL="742950" lvl="1" indent="-285750">
              <a:defRPr sz="2200"/>
            </a:pPr>
            <a:r>
              <a:rPr lang="fr-FR" dirty="0"/>
              <a:t>Invite les agents d'immigration à contacter le CDC pour qu'une évaluation de la santé publique puisse être effectuée.</a:t>
            </a:r>
            <a:endParaRPr dirty="0">
              <a:solidFill>
                <a:srgbClr val="000000"/>
              </a:solidFill>
            </a:endParaRPr>
          </a:p>
        </p:txBody>
      </p:sp>
      <p:sp>
        <p:nvSpPr>
          <p:cNvPr id="373" name="Slide Number Placeholder 3"/>
          <p:cNvSpPr txBox="1">
            <a:spLocks noGrp="1"/>
          </p:cNvSpPr>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8</a:t>
            </a:fld>
            <a:endParaRPr/>
          </a:p>
        </p:txBody>
      </p:sp>
      <p:sp>
        <p:nvSpPr>
          <p:cNvPr id="374" name="Title 1"/>
          <p:cNvSpPr txBox="1">
            <a:spLocks noGrp="1"/>
          </p:cNvSpPr>
          <p:nvPr>
            <p:ph type="title"/>
          </p:nvPr>
        </p:nvSpPr>
        <p:spPr>
          <a:xfrm>
            <a:off x="1154953" y="526627"/>
            <a:ext cx="8761415" cy="1383453"/>
          </a:xfrm>
          <a:prstGeom prst="rect">
            <a:avLst/>
          </a:prstGeom>
        </p:spPr>
        <p:txBody>
          <a:bodyPr/>
          <a:lstStyle/>
          <a:p>
            <a:r>
              <a:rPr lang="fr-FR" dirty="0"/>
              <a:t>Exemple de restrictions de voyage aux États-Unis (3)</a:t>
            </a:r>
            <a:endParaRPr dirty="0"/>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 name="Title 1"/>
          <p:cNvSpPr txBox="1">
            <a:spLocks noGrp="1"/>
          </p:cNvSpPr>
          <p:nvPr>
            <p:ph type="title"/>
          </p:nvPr>
        </p:nvSpPr>
        <p:spPr>
          <a:xfrm>
            <a:off x="1154952" y="973667"/>
            <a:ext cx="8761415" cy="706965"/>
          </a:xfrm>
          <a:prstGeom prst="rect">
            <a:avLst/>
          </a:prstGeom>
        </p:spPr>
        <p:txBody>
          <a:bodyPr>
            <a:normAutofit fontScale="90000"/>
          </a:bodyPr>
          <a:lstStyle>
            <a:lvl1pPr defTabSz="315468">
              <a:defRPr sz="2484"/>
            </a:lvl1pPr>
          </a:lstStyle>
          <a:p>
            <a:r>
              <a:rPr lang="fr-FR" dirty="0"/>
              <a:t>Considérez les points suivants avant de penser à des restrictions</a:t>
            </a:r>
            <a:r>
              <a:rPr dirty="0"/>
              <a:t>:</a:t>
            </a:r>
          </a:p>
        </p:txBody>
      </p:sp>
      <p:sp>
        <p:nvSpPr>
          <p:cNvPr id="377" name="Content Placeholder 2"/>
          <p:cNvSpPr txBox="1">
            <a:spLocks noGrp="1"/>
          </p:cNvSpPr>
          <p:nvPr>
            <p:ph type="body" idx="1"/>
          </p:nvPr>
        </p:nvSpPr>
        <p:spPr>
          <a:xfrm>
            <a:off x="586906" y="2407986"/>
            <a:ext cx="10957161" cy="3704525"/>
          </a:xfrm>
          <a:prstGeom prst="rect">
            <a:avLst/>
          </a:prstGeom>
        </p:spPr>
        <p:txBody>
          <a:bodyPr>
            <a:normAutofit fontScale="92500" lnSpcReduction="20000"/>
          </a:bodyPr>
          <a:lstStyle/>
          <a:p>
            <a:pPr marL="329184" indent="-329184" defTabSz="438911">
              <a:spcBef>
                <a:spcPts val="900"/>
              </a:spcBef>
              <a:defRPr sz="1919">
                <a:solidFill>
                  <a:srgbClr val="000000"/>
                </a:solidFill>
              </a:defRPr>
            </a:pPr>
            <a:r>
              <a:rPr lang="fr-FR" dirty="0"/>
              <a:t>La personne est-elle contagieuse d'une maladie préoccupante pour la santé publique ?</a:t>
            </a:r>
          </a:p>
          <a:p>
            <a:pPr marL="329184" indent="-329184" defTabSz="438911">
              <a:spcBef>
                <a:spcPts val="900"/>
              </a:spcBef>
              <a:defRPr sz="1919">
                <a:solidFill>
                  <a:srgbClr val="000000"/>
                </a:solidFill>
              </a:defRPr>
            </a:pPr>
            <a:r>
              <a:rPr lang="fr-FR" dirty="0"/>
              <a:t>Ou bien la personne a-t-elle été exposée à une maladie préoccupante pour la santé publique et pourrait-elle devenir contagieuse ?</a:t>
            </a:r>
          </a:p>
          <a:p>
            <a:pPr marL="329184" indent="-329184" defTabSz="438911">
              <a:spcBef>
                <a:spcPts val="900"/>
              </a:spcBef>
              <a:defRPr sz="1919">
                <a:solidFill>
                  <a:srgbClr val="000000"/>
                </a:solidFill>
              </a:defRPr>
            </a:pPr>
            <a:r>
              <a:rPr lang="fr-FR" dirty="0"/>
              <a:t>Les maladies préoccupantes pour la santé publique sont laissées à l'appréciation du pays.</a:t>
            </a:r>
          </a:p>
          <a:p>
            <a:pPr marL="329184" indent="-329184" defTabSz="438911">
              <a:spcBef>
                <a:spcPts val="900"/>
              </a:spcBef>
              <a:defRPr sz="1919">
                <a:solidFill>
                  <a:srgbClr val="000000"/>
                </a:solidFill>
              </a:defRPr>
            </a:pPr>
            <a:r>
              <a:rPr lang="fr-FR" dirty="0"/>
              <a:t>La personne ne respecte-t-elle pas les recommandations de santé publique de ne pas voyager ? </a:t>
            </a:r>
          </a:p>
          <a:p>
            <a:pPr marL="329184" indent="-329184" defTabSz="438911">
              <a:spcBef>
                <a:spcPts val="900"/>
              </a:spcBef>
              <a:defRPr sz="1919">
                <a:solidFill>
                  <a:srgbClr val="000000"/>
                </a:solidFill>
              </a:defRPr>
            </a:pPr>
            <a:r>
              <a:rPr lang="fr-FR" dirty="0"/>
              <a:t>Ou la personne n'est pas au courant de son diagnostic (et ne peut pas être prévenue) ? </a:t>
            </a:r>
          </a:p>
          <a:p>
            <a:pPr marL="329184" indent="-329184" defTabSz="438911">
              <a:spcBef>
                <a:spcPts val="900"/>
              </a:spcBef>
              <a:defRPr sz="1919">
                <a:solidFill>
                  <a:srgbClr val="000000"/>
                </a:solidFill>
              </a:defRPr>
            </a:pPr>
            <a:r>
              <a:rPr lang="fr-FR" dirty="0"/>
              <a:t>Ou la personne ne peut pas être localisée ?</a:t>
            </a:r>
          </a:p>
          <a:p>
            <a:pPr marL="329184" indent="-329184" defTabSz="438911">
              <a:spcBef>
                <a:spcPts val="900"/>
              </a:spcBef>
              <a:defRPr sz="1919">
                <a:solidFill>
                  <a:srgbClr val="000000"/>
                </a:solidFill>
              </a:defRPr>
            </a:pPr>
            <a:r>
              <a:rPr lang="fr-FR" dirty="0"/>
              <a:t>La personne prévoit-elle de voyager prochainement ?Le [pays] dispose-t-il d'un système de suivi et d'arrêt des voyages ? </a:t>
            </a:r>
          </a:p>
          <a:p>
            <a:pPr marL="329184" indent="-329184" defTabSz="438911">
              <a:spcBef>
                <a:spcPts val="900"/>
              </a:spcBef>
              <a:defRPr sz="1919">
                <a:solidFill>
                  <a:srgbClr val="000000"/>
                </a:solidFill>
              </a:defRPr>
            </a:pPr>
            <a:r>
              <a:rPr lang="fr-FR" dirty="0"/>
              <a:t>Le [pays] dispose-t-il d'un mécanisme permettant de lever la restriction lorsque la personne n'est plus contagieuse ou ne risque plus de l'être ?</a:t>
            </a:r>
          </a:p>
        </p:txBody>
      </p:sp>
      <p:sp>
        <p:nvSpPr>
          <p:cNvPr id="378" name="Slide Number Placeholder 3"/>
          <p:cNvSpPr txBox="1">
            <a:spLocks noGrp="1"/>
          </p:cNvSpPr>
          <p:nvPr>
            <p:ph type="sldNum" sz="quarter" idx="2"/>
          </p:nvPr>
        </p:nvSpPr>
        <p:spPr>
          <a:xfrm>
            <a:off x="10621033" y="540176"/>
            <a:ext cx="301214" cy="5232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9</a:t>
            </a:fld>
            <a:endParaRPr/>
          </a:p>
        </p:txBody>
      </p:sp>
    </p:spTree>
  </p:cSld>
  <p:clrMapOvr>
    <a:masterClrMapping/>
  </p:clrMapOvr>
  <p:transition spd="med"/>
</p:sld>
</file>

<file path=ppt/theme/theme1.xml><?xml version="1.0" encoding="utf-8"?>
<a:theme xmlns:a="http://schemas.openxmlformats.org/drawingml/2006/main" name="Ion Boardroom">
  <a:themeElements>
    <a:clrScheme name="Ion Boardroom">
      <a:dk1>
        <a:srgbClr val="000000"/>
      </a:dk1>
      <a:lt1>
        <a:srgbClr val="FFFFFF"/>
      </a:lt1>
      <a:dk2>
        <a:srgbClr val="A7A7A7"/>
      </a:dk2>
      <a:lt2>
        <a:srgbClr val="535353"/>
      </a:lt2>
      <a:accent1>
        <a:srgbClr val="ACD433"/>
      </a:accent1>
      <a:accent2>
        <a:srgbClr val="E6C133"/>
      </a:accent2>
      <a:accent3>
        <a:srgbClr val="EF7A24"/>
      </a:accent3>
      <a:accent4>
        <a:srgbClr val="5AA0F5"/>
      </a:accent4>
      <a:accent5>
        <a:srgbClr val="75CEEC"/>
      </a:accent5>
      <a:accent6>
        <a:srgbClr val="65D6A0"/>
      </a:accent6>
      <a:hlink>
        <a:srgbClr val="0000FF"/>
      </a:hlink>
      <a:folHlink>
        <a:srgbClr val="FF00FF"/>
      </a:folHlink>
    </a:clrScheme>
    <a:fontScheme name="Ion Boardroom">
      <a:majorFont>
        <a:latin typeface="Helvetica"/>
        <a:ea typeface="Helvetica"/>
        <a:cs typeface="Helvetica"/>
      </a:majorFont>
      <a:minorFont>
        <a:latin typeface="Calibri"/>
        <a:ea typeface="Calibri"/>
        <a:cs typeface="Calibri"/>
      </a:minorFont>
    </a:fontScheme>
    <a:fmtScheme name="Ion Board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9050" cap="rnd">
          <a:solidFill>
            <a:schemeClr val="accent1"/>
          </a:solidFill>
          <a:prstDash val="solid"/>
          <a:round/>
        </a:ln>
        <a:effectLst>
          <a:outerShdw blurRad="38100" dist="25400" dir="5400000" rotWithShape="0">
            <a:srgbClr val="000000">
              <a:alpha val="4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9050" cap="rnd">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Ion Boardroom">
  <a:themeElements>
    <a:clrScheme name="Ion Boardroom">
      <a:dk1>
        <a:srgbClr val="000000"/>
      </a:dk1>
      <a:lt1>
        <a:srgbClr val="FFFFFF"/>
      </a:lt1>
      <a:dk2>
        <a:srgbClr val="A7A7A7"/>
      </a:dk2>
      <a:lt2>
        <a:srgbClr val="535353"/>
      </a:lt2>
      <a:accent1>
        <a:srgbClr val="ACD433"/>
      </a:accent1>
      <a:accent2>
        <a:srgbClr val="E6C133"/>
      </a:accent2>
      <a:accent3>
        <a:srgbClr val="EF7A24"/>
      </a:accent3>
      <a:accent4>
        <a:srgbClr val="5AA0F5"/>
      </a:accent4>
      <a:accent5>
        <a:srgbClr val="75CEEC"/>
      </a:accent5>
      <a:accent6>
        <a:srgbClr val="65D6A0"/>
      </a:accent6>
      <a:hlink>
        <a:srgbClr val="0000FF"/>
      </a:hlink>
      <a:folHlink>
        <a:srgbClr val="FF00FF"/>
      </a:folHlink>
    </a:clrScheme>
    <a:fontScheme name="Ion Boardroom">
      <a:majorFont>
        <a:latin typeface="Helvetica"/>
        <a:ea typeface="Helvetica"/>
        <a:cs typeface="Helvetica"/>
      </a:majorFont>
      <a:minorFont>
        <a:latin typeface="Calibri"/>
        <a:ea typeface="Calibri"/>
        <a:cs typeface="Calibri"/>
      </a:minorFont>
    </a:fontScheme>
    <a:fmtScheme name="Ion Board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9050" cap="rnd">
          <a:solidFill>
            <a:schemeClr val="accent1"/>
          </a:solidFill>
          <a:prstDash val="solid"/>
          <a:round/>
        </a:ln>
        <a:effectLst>
          <a:outerShdw blurRad="38100" dist="25400" dir="5400000" rotWithShape="0">
            <a:srgbClr val="000000">
              <a:alpha val="4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9050" cap="rnd">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entury Gothic"/>
            <a:ea typeface="Century Gothic"/>
            <a:cs typeface="Century Gothic"/>
            <a:sym typeface="Century Gothic"/>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58</TotalTime>
  <Words>2375</Words>
  <Application>Microsoft Office PowerPoint</Application>
  <PresentationFormat>Grand écran</PresentationFormat>
  <Paragraphs>137</Paragraphs>
  <Slides>16</Slides>
  <Notes>11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16</vt:i4>
      </vt:variant>
    </vt:vector>
  </HeadingPairs>
  <TitlesOfParts>
    <vt:vector size="22" baseType="lpstr">
      <vt:lpstr>Arial</vt:lpstr>
      <vt:lpstr>Calibri</vt:lpstr>
      <vt:lpstr>Century Gothic</vt:lpstr>
      <vt:lpstr>Times New Roman</vt:lpstr>
      <vt:lpstr>Times Roman</vt:lpstr>
      <vt:lpstr>Ion Boardroom</vt:lpstr>
      <vt:lpstr>Considérations pour les aéroports</vt:lpstr>
      <vt:lpstr>Note du rédacteur</vt:lpstr>
      <vt:lpstr>Objectifs de la formation</vt:lpstr>
      <vt:lpstr>Diminution du risque de propagation de la maladie avant le voyage :   Restrictions de voyage</vt:lpstr>
      <vt:lpstr>Les restrictions de voyage doivent être utilisées avec parcimonie</vt:lpstr>
      <vt:lpstr>Présentation PowerPoint</vt:lpstr>
      <vt:lpstr>Exemples de restrictions de voyage aux États-Unis (2)</vt:lpstr>
      <vt:lpstr>Exemple de restrictions de voyage aux États-Unis (3)</vt:lpstr>
      <vt:lpstr>Considérez les points suivants avant de penser à des restrictions:</vt:lpstr>
      <vt:lpstr>Diminuer le risque de propagation des maladies après un voyage :   Recherche des contacts</vt:lpstr>
      <vt:lpstr>Qu'est-ce qu'une recherche de contact aérienne (RC) ?</vt:lpstr>
      <vt:lpstr>Quelle est la séquence des événements dans une RC aérien ?</vt:lpstr>
      <vt:lpstr>Activité : Une RC aérienne est-elle possible à votre PDE ??</vt:lpstr>
      <vt:lpstr>Les RC aériennes sont-elles réalisables : Suite (2)</vt:lpstr>
      <vt:lpstr>Les RC aériennes sont-ils réalisables : Suite (3)</vt:lpstr>
      <vt:lpstr>Les recherche de contacts en vol: Discussion de groupe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Considerations for Airports</dc:title>
  <dc:creator>Godfrey L. Kayita</dc:creator>
  <cp:lastModifiedBy>Personal</cp:lastModifiedBy>
  <cp:revision>13</cp:revision>
  <dcterms:modified xsi:type="dcterms:W3CDTF">2021-06-09T10:50:50Z</dcterms:modified>
</cp:coreProperties>
</file>